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1"/>
  </p:notesMasterIdLst>
  <p:sldIdLst>
    <p:sldId id="292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91" r:id="rId20"/>
    <p:sldId id="278" r:id="rId21"/>
    <p:sldId id="279" r:id="rId22"/>
    <p:sldId id="281" r:id="rId23"/>
    <p:sldId id="282" r:id="rId24"/>
    <p:sldId id="284" r:id="rId25"/>
    <p:sldId id="287" r:id="rId26"/>
    <p:sldId id="285" r:id="rId27"/>
    <p:sldId id="288" r:id="rId28"/>
    <p:sldId id="289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AEA"/>
    <a:srgbClr val="C8D4E2"/>
    <a:srgbClr val="DFE5F1"/>
    <a:srgbClr val="4993E5"/>
    <a:srgbClr val="609CCE"/>
    <a:srgbClr val="006ED2"/>
    <a:srgbClr val="1F79DB"/>
    <a:srgbClr val="117DFF"/>
    <a:srgbClr val="0081F6"/>
    <a:srgbClr val="0075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0" d="100"/>
          <a:sy n="100" d="100"/>
        </p:scale>
        <p:origin x="-1098" y="-252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  <p:guide pos="6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2002432"/>
        <c:axId val="123064704"/>
      </c:barChart>
      <c:catAx>
        <c:axId val="122002432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23064704"/>
        <c:crosses val="autoZero"/>
        <c:auto val="1"/>
        <c:lblAlgn val="ctr"/>
        <c:lblOffset val="100"/>
      </c:catAx>
      <c:valAx>
        <c:axId val="123064704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22002432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07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96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9522304"/>
        <c:axId val="130210816"/>
      </c:barChart>
      <c:catAx>
        <c:axId val="129522304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0210816"/>
        <c:crosses val="autoZero"/>
        <c:auto val="1"/>
        <c:lblAlgn val="ctr"/>
        <c:lblOffset val="100"/>
      </c:catAx>
      <c:valAx>
        <c:axId val="130210816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9522304"/>
        <c:crosses val="autoZero"/>
        <c:crossBetween val="between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30939136"/>
        <c:axId val="131039616"/>
      </c:areaChart>
      <c:catAx>
        <c:axId val="13093913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1039616"/>
        <c:crosses val="autoZero"/>
        <c:auto val="1"/>
        <c:lblAlgn val="ctr"/>
        <c:lblOffset val="100"/>
      </c:catAx>
      <c:valAx>
        <c:axId val="1310396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0939136"/>
        <c:crosses val="autoZero"/>
        <c:crossBetween val="midCat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31293568"/>
        <c:axId val="131306624"/>
      </c:scatterChart>
      <c:valAx>
        <c:axId val="1312935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1306624"/>
        <c:crosses val="autoZero"/>
        <c:crossBetween val="midCat"/>
      </c:valAx>
      <c:valAx>
        <c:axId val="13130662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1293568"/>
        <c:crosses val="autoZero"/>
        <c:crossBetween val="midCat"/>
      </c:valAx>
    </c:plotArea>
    <c:legend>
      <c:legendPos val="r"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/>
          </a:r>
          <a:br>
            <a:rPr lang="de-DE" sz="2000" b="1" i="0" dirty="0" smtClean="0">
              <a:solidFill>
                <a:schemeClr val="bg1"/>
              </a:solidFill>
            </a:rPr>
          </a:br>
          <a:r>
            <a:rPr lang="de-DE" sz="2000" b="1" i="0" dirty="0" err="1" smtClean="0">
              <a:solidFill>
                <a:schemeClr val="bg1"/>
              </a:solidFill>
            </a:rPr>
            <a:t>Lorem</a:t>
          </a:r>
          <a:endParaRPr lang="en-US" sz="20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000" b="1" i="0" dirty="0" err="1" smtClean="0">
              <a:solidFill>
                <a:schemeClr val="bg1"/>
              </a:solidFill>
            </a:rPr>
            <a:t>Ipsum</a:t>
          </a:r>
          <a:endParaRPr lang="en-US" sz="20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>Dolores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7DEF03-F2B2-45AB-815A-1C651B215A11}" type="presOf" srcId="{A0614793-8A14-447A-AF8E-20CD54257AD3}" destId="{96B016F4-1A9A-494D-86AC-FE13B5D6C33C}" srcOrd="0" destOrd="0" presId="urn:microsoft.com/office/officeart/2005/8/layout/equation1"/>
    <dgm:cxn modelId="{D37BCDC6-3BCA-47D4-B814-D6E5F4EF6FAA}" type="presOf" srcId="{2077E677-E6CD-43AA-A0A7-8A9978DFE294}" destId="{28A220C3-34C7-4522-B99D-6E42ED76EA93}" srcOrd="0" destOrd="0" presId="urn:microsoft.com/office/officeart/2005/8/layout/equation1"/>
    <dgm:cxn modelId="{17763AF2-0963-46E5-93D2-1FF4E5AF9080}" type="presOf" srcId="{0440C245-5E0E-4DC3-9CD3-0B2B51A17E08}" destId="{B50F6A6E-A936-47CF-974D-005C53BABA97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348E545-0B76-45A8-940F-AE26292B35A4}" type="presOf" srcId="{15610F44-4F77-4DB1-BC9B-E6717C80CC27}" destId="{52C382C1-5B1B-43AF-8300-0C215F663815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B8C00BCE-5F61-457F-A26C-5128FB7374C8}" type="presOf" srcId="{FDF2FBD8-8426-485E-A1BB-6CAB68264B13}" destId="{0F658A11-CAFD-40FC-9EDA-81E53FF4C2AD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04FDE9DD-B30D-4A20-9AF8-C37266D59B5E}" type="presOf" srcId="{36589695-2494-4A83-99B3-6CB0FBC6E891}" destId="{41902F5A-262A-45D9-95E8-DEC87AE9A051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CEF0E23E-D4E2-4303-A297-983AEE6258E6}" type="presOf" srcId="{29812D83-B07B-4221-AC85-B41C19CF859D}" destId="{47AB59A2-2F97-4AAA-8B85-E0DBBDF22879}" srcOrd="0" destOrd="0" presId="urn:microsoft.com/office/officeart/2005/8/layout/equation1"/>
    <dgm:cxn modelId="{5FAE11D2-12D7-4169-A06A-77B6CE7C517B}" type="presOf" srcId="{F67EFC21-D38C-402B-B5C7-DD6C2FF2CFAA}" destId="{ABD30CB3-1EDF-40F8-82BD-BF625B14B61A}" srcOrd="0" destOrd="0" presId="urn:microsoft.com/office/officeart/2005/8/layout/equation1"/>
    <dgm:cxn modelId="{26D4791B-0D3F-44AB-9A6F-FF116F9B91B1}" type="presParOf" srcId="{28A220C3-34C7-4522-B99D-6E42ED76EA93}" destId="{41902F5A-262A-45D9-95E8-DEC87AE9A051}" srcOrd="0" destOrd="0" presId="urn:microsoft.com/office/officeart/2005/8/layout/equation1"/>
    <dgm:cxn modelId="{D522B859-6853-479B-AC5A-B4FE60FBF123}" type="presParOf" srcId="{28A220C3-34C7-4522-B99D-6E42ED76EA93}" destId="{9041119E-8D00-4BE3-ADE0-F62A478476FE}" srcOrd="1" destOrd="0" presId="urn:microsoft.com/office/officeart/2005/8/layout/equation1"/>
    <dgm:cxn modelId="{461160E5-362B-4B94-A004-1AE975E84D9E}" type="presParOf" srcId="{28A220C3-34C7-4522-B99D-6E42ED76EA93}" destId="{ABD30CB3-1EDF-40F8-82BD-BF625B14B61A}" srcOrd="2" destOrd="0" presId="urn:microsoft.com/office/officeart/2005/8/layout/equation1"/>
    <dgm:cxn modelId="{431687FE-D509-4851-BFB0-0FBEA5415621}" type="presParOf" srcId="{28A220C3-34C7-4522-B99D-6E42ED76EA93}" destId="{279BA49B-9753-4138-A812-65D543097E49}" srcOrd="3" destOrd="0" presId="urn:microsoft.com/office/officeart/2005/8/layout/equation1"/>
    <dgm:cxn modelId="{EF5C3B9D-148A-4829-ABDC-83F934228E83}" type="presParOf" srcId="{28A220C3-34C7-4522-B99D-6E42ED76EA93}" destId="{B50F6A6E-A936-47CF-974D-005C53BABA97}" srcOrd="4" destOrd="0" presId="urn:microsoft.com/office/officeart/2005/8/layout/equation1"/>
    <dgm:cxn modelId="{657B8CE0-9D51-43F6-BFEE-3772CE4A7766}" type="presParOf" srcId="{28A220C3-34C7-4522-B99D-6E42ED76EA93}" destId="{2019A0A5-48A7-4856-B676-57724A2A6323}" srcOrd="5" destOrd="0" presId="urn:microsoft.com/office/officeart/2005/8/layout/equation1"/>
    <dgm:cxn modelId="{6F78A008-F610-455B-89B5-A8E8569D7DA6}" type="presParOf" srcId="{28A220C3-34C7-4522-B99D-6E42ED76EA93}" destId="{47AB59A2-2F97-4AAA-8B85-E0DBBDF22879}" srcOrd="6" destOrd="0" presId="urn:microsoft.com/office/officeart/2005/8/layout/equation1"/>
    <dgm:cxn modelId="{FFA79D65-E7B1-424A-86A6-93407A980FFA}" type="presParOf" srcId="{28A220C3-34C7-4522-B99D-6E42ED76EA93}" destId="{9CED561E-8BE4-412B-888E-16FB07059CAE}" srcOrd="7" destOrd="0" presId="urn:microsoft.com/office/officeart/2005/8/layout/equation1"/>
    <dgm:cxn modelId="{56CF9A2E-2DAE-4FDC-A4A3-E8162BD2923F}" type="presParOf" srcId="{28A220C3-34C7-4522-B99D-6E42ED76EA93}" destId="{96B016F4-1A9A-494D-86AC-FE13B5D6C33C}" srcOrd="8" destOrd="0" presId="urn:microsoft.com/office/officeart/2005/8/layout/equation1"/>
    <dgm:cxn modelId="{96F25028-1D20-450A-9A17-BEFE93C04A1C}" type="presParOf" srcId="{28A220C3-34C7-4522-B99D-6E42ED76EA93}" destId="{99C796D2-1DA0-404C-B148-632FC434681E}" srcOrd="9" destOrd="0" presId="urn:microsoft.com/office/officeart/2005/8/layout/equation1"/>
    <dgm:cxn modelId="{B3F970AE-6707-49D7-A447-BEF5F733C337}" type="presParOf" srcId="{28A220C3-34C7-4522-B99D-6E42ED76EA93}" destId="{52C382C1-5B1B-43AF-8300-0C215F663815}" srcOrd="10" destOrd="0" presId="urn:microsoft.com/office/officeart/2005/8/layout/equation1"/>
    <dgm:cxn modelId="{5523375C-2839-4E19-8D39-EA22E5331F0C}" type="presParOf" srcId="{28A220C3-34C7-4522-B99D-6E42ED76EA93}" destId="{890A0961-F526-4FEC-A48C-79D9D52741A5}" srcOrd="11" destOrd="0" presId="urn:microsoft.com/office/officeart/2005/8/layout/equation1"/>
    <dgm:cxn modelId="{BC4E2B0A-9D0A-47B9-A0CF-DDB8352DB577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10_title_blu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3124199" y="1843290"/>
            <a:ext cx="5460999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124200" y="2426855"/>
            <a:ext cx="5460999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4D9423CC-D790-42DD-B896-FCB9139B8CE8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0B72-9BF5-49B4-A29A-A17F11FAA336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543051"/>
            <a:ext cx="5111750" cy="431165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958850" y="1590675"/>
            <a:ext cx="2506663" cy="4266846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0386-DB1A-4D8B-874A-6E58B025CE3F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2382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735137"/>
            <a:ext cx="5486400" cy="2992437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4873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C6C7-6E5E-47D7-B250-7833E563FA5D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10_speperator_blu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0" y="2087544"/>
            <a:ext cx="9144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1C7CC04F-263A-4E05-B1E6-0F8B2784CDED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958850" y="1600201"/>
            <a:ext cx="7626350" cy="3975099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0293-74EF-4AE1-B597-BDD506481E14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958850" y="1600200"/>
            <a:ext cx="7626350" cy="39751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B30E-68E7-48CA-8E24-F1E591E0B036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2441C-C7C6-4801-801C-9F43CFF69705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AE78-D56F-49EE-8A47-6944E1DDE28E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958850" y="1600201"/>
            <a:ext cx="3613150" cy="3975100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62500" y="1600201"/>
            <a:ext cx="3614400" cy="3975100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685F-A881-44B3-971F-89032D423536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958850" y="1535113"/>
            <a:ext cx="353853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958848" y="2174876"/>
            <a:ext cx="3614400" cy="3400424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72025" y="1535113"/>
            <a:ext cx="38131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772026" y="2174876"/>
            <a:ext cx="3614400" cy="3400424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11C9-EF84-4764-A204-918F51B46349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19AC-BE60-4E72-8F6B-398C2611CA93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10_bg_blue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58850" y="1600200"/>
            <a:ext cx="7626350" cy="3975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76822-7F84-4127-9C03-0CD7FF2ECC34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75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2" name="Titelplatzhalter 1"/>
          <p:cNvSpPr>
            <a:spLocks noGrp="1"/>
          </p:cNvSpPr>
          <p:nvPr>
            <p:ph type="title"/>
          </p:nvPr>
        </p:nvSpPr>
        <p:spPr>
          <a:xfrm>
            <a:off x="958849" y="941657"/>
            <a:ext cx="7626351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Inhaltsplatzhalter 10"/>
          <p:cNvGraphicFramePr>
            <a:graphicFrameLocks noGrp="1"/>
          </p:cNvGraphicFramePr>
          <p:nvPr>
            <p:ph sz="half" idx="2"/>
          </p:nvPr>
        </p:nvGraphicFramePr>
        <p:xfrm>
          <a:off x="4762500" y="1600200"/>
          <a:ext cx="3614738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958850" y="1735138"/>
          <a:ext cx="7626350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958850" y="1636061"/>
          <a:ext cx="762635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958850" y="1537445"/>
          <a:ext cx="7626350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2100"/>
              </a:lnSpc>
              <a:spcAft>
                <a:spcPts val="1100"/>
              </a:spcAft>
              <a:defRPr/>
            </a:pPr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endParaRPr lang="de-DE" dirty="0" smtClean="0"/>
          </a:p>
          <a:p>
            <a:pPr lvl="0">
              <a:lnSpc>
                <a:spcPts val="2100"/>
              </a:lnSpc>
              <a:spcAft>
                <a:spcPts val="1100"/>
              </a:spcAft>
              <a:defRPr/>
            </a:pPr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12" name="Inhaltsplatzhalter 9"/>
          <p:cNvGraphicFramePr>
            <a:graphicFrameLocks/>
          </p:cNvGraphicFramePr>
          <p:nvPr/>
        </p:nvGraphicFramePr>
        <p:xfrm>
          <a:off x="958850" y="3914775"/>
          <a:ext cx="7626350" cy="1939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143625" y="6034690"/>
            <a:ext cx="3000375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2400" b="1" dirty="0" smtClean="0"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sz="2400" b="1" dirty="0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sz="2400" b="1" dirty="0" smtClean="0"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sz="2400" b="1" dirty="0"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_v01">
  <a:themeElements>
    <a:clrScheme name="blue 2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4274"/>
      </a:accent1>
      <a:accent2>
        <a:srgbClr val="2F87B3"/>
      </a:accent2>
      <a:accent3>
        <a:srgbClr val="4DB3E1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480</Words>
  <Application>Microsoft Office PowerPoint</Application>
  <PresentationFormat>Bildschirmpräsentation (4:3)</PresentationFormat>
  <Paragraphs>205</Paragraphs>
  <Slides>29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0" baseType="lpstr">
      <vt:lpstr>010_v01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Folie 22</vt:lpstr>
      <vt:lpstr>YOUR HEADLINE GOES HERE</vt:lpstr>
      <vt:lpstr>YOUR HEADLINE GOES HERE</vt:lpstr>
      <vt:lpstr>Folie 25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2010-06-09T20:49:06Z</dcterms:created>
  <dcterms:modified xsi:type="dcterms:W3CDTF">2010-06-09T20:49:55Z</dcterms:modified>
</cp:coreProperties>
</file>