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4993E5"/>
    <a:srgbClr val="609CCE"/>
    <a:srgbClr val="006ED2"/>
    <a:srgbClr val="1F79DB"/>
    <a:srgbClr val="117DFF"/>
    <a:srgbClr val="0081F6"/>
    <a:srgbClr val="0075E3"/>
    <a:srgbClr val="0033CC"/>
    <a:srgbClr val="DFE5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3635968"/>
        <c:axId val="123792768"/>
      </c:barChart>
      <c:catAx>
        <c:axId val="123635968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3792768"/>
        <c:crosses val="autoZero"/>
        <c:auto val="1"/>
        <c:lblAlgn val="ctr"/>
        <c:lblOffset val="100"/>
      </c:catAx>
      <c:valAx>
        <c:axId val="123792768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23635968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18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85"/>
          <c:w val="0.6346382409745974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5699584"/>
        <c:axId val="125701120"/>
      </c:barChart>
      <c:catAx>
        <c:axId val="12569958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5701120"/>
        <c:crosses val="autoZero"/>
        <c:auto val="1"/>
        <c:lblAlgn val="ctr"/>
        <c:lblOffset val="100"/>
      </c:catAx>
      <c:valAx>
        <c:axId val="12570112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56995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6722432"/>
        <c:axId val="126918016"/>
      </c:areaChart>
      <c:catAx>
        <c:axId val="12672243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6918016"/>
        <c:crosses val="autoZero"/>
        <c:auto val="1"/>
        <c:lblAlgn val="ctr"/>
        <c:lblOffset val="100"/>
      </c:catAx>
      <c:valAx>
        <c:axId val="1269180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672243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38018816"/>
        <c:axId val="138783360"/>
      </c:scatterChart>
      <c:valAx>
        <c:axId val="1380188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8783360"/>
        <c:crosses val="autoZero"/>
        <c:crossBetween val="midCat"/>
      </c:valAx>
      <c:valAx>
        <c:axId val="13878336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8018816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6_title_red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CC000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22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6_title_red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006_bg_red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>
          <a:xfrm rot="10800000">
            <a:off x="0" y="268942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/>
          <p:cNvSpPr/>
          <p:nvPr userDrawn="1"/>
        </p:nvSpPr>
        <p:spPr>
          <a:xfrm>
            <a:off x="0" y="331694"/>
            <a:ext cx="9144000" cy="580016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32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38"/>
          <a:ext cx="8026400" cy="411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5862918" y="5710840"/>
            <a:ext cx="3281082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COMPANY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6_v01_red">
  <a:themeElements>
    <a:clrScheme name="red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20000"/>
      </a:accent1>
      <a:accent2>
        <a:srgbClr val="B40000"/>
      </a:accent2>
      <a:accent3>
        <a:srgbClr val="FF6161"/>
      </a:accent3>
      <a:accent4>
        <a:srgbClr val="A5A5A5"/>
      </a:accent4>
      <a:accent5>
        <a:srgbClr val="4D4D4D"/>
      </a:accent5>
      <a:accent6>
        <a:srgbClr val="1C1C1C"/>
      </a:accent6>
      <a:hlink>
        <a:srgbClr val="9600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479</Words>
  <Application>Microsoft Office PowerPoint</Application>
  <PresentationFormat>Bildschirmpräsentation (4:3)</PresentationFormat>
  <Paragraphs>221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006_v01_red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2010-06-20T14:40:14Z</dcterms:created>
  <dcterms:modified xsi:type="dcterms:W3CDTF">2010-06-20T14:43:37Z</dcterms:modified>
</cp:coreProperties>
</file>