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0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4993E5"/>
    <a:srgbClr val="609CCE"/>
    <a:srgbClr val="006ED2"/>
    <a:srgbClr val="1F79DB"/>
    <a:srgbClr val="117DFF"/>
    <a:srgbClr val="0081F6"/>
    <a:srgbClr val="0075E3"/>
    <a:srgbClr val="0033CC"/>
    <a:srgbClr val="DFE5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3635968"/>
        <c:axId val="123792768"/>
      </c:barChart>
      <c:catAx>
        <c:axId val="123635968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23792768"/>
        <c:crosses val="autoZero"/>
        <c:auto val="1"/>
        <c:lblAlgn val="ctr"/>
        <c:lblOffset val="100"/>
      </c:catAx>
      <c:valAx>
        <c:axId val="123792768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23635968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18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85"/>
          <c:w val="0.6346382409745974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5699584"/>
        <c:axId val="125701120"/>
      </c:barChart>
      <c:catAx>
        <c:axId val="12569958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5701120"/>
        <c:crosses val="autoZero"/>
        <c:auto val="1"/>
        <c:lblAlgn val="ctr"/>
        <c:lblOffset val="100"/>
      </c:catAx>
      <c:valAx>
        <c:axId val="1257011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56995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6722432"/>
        <c:axId val="126918016"/>
      </c:areaChart>
      <c:catAx>
        <c:axId val="1267224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6918016"/>
        <c:crosses val="autoZero"/>
        <c:auto val="1"/>
        <c:lblAlgn val="ctr"/>
        <c:lblOffset val="100"/>
      </c:catAx>
      <c:valAx>
        <c:axId val="126918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672243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38018816"/>
        <c:axId val="138783360"/>
      </c:scatterChart>
      <c:valAx>
        <c:axId val="1380188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8783360"/>
        <c:crosses val="autoZero"/>
        <c:crossBetween val="midCat"/>
      </c:valAx>
      <c:valAx>
        <c:axId val="1387833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8018816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Consetet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6_title_re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84329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CC00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242685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C3E3-4C0E-4F2C-B2A3-C2FC02C89A4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A4A9-3872-4A12-8090-8D7189D9277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28225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D4FB-DB06-4F92-8ECF-6FF4588731A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BDF3-5740-448A-8BF7-3605789A59B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6_title_re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3" name="Rechteck 12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984" y="2087544"/>
            <a:ext cx="7920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B93-AA2D-4084-9B46-E674C3EB3D4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2B53-8470-4CA3-B5D4-B94FEEED5F8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C2B-6672-4709-96F3-4298E783925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8123-97EE-47DB-A8B1-80E32B0BFAD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A77A-FCFA-4D35-A1B8-57BCCD60D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9B6-D5C8-4F60-8B6E-F4DA9941693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8643" y="2174876"/>
            <a:ext cx="4040188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D76E-8CBA-4533-A4B1-9D00DBB6858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8D5C-6318-498F-BC3E-4A15C3E6669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006_bg_red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ACE7-6977-4C53-AE6E-DB2AE48BE9A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Rechteck 16"/>
          <p:cNvSpPr/>
          <p:nvPr/>
        </p:nvSpPr>
        <p:spPr>
          <a:xfrm rot="10800000">
            <a:off x="0" y="6158753"/>
            <a:ext cx="9144000" cy="6275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457200" y="541607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lang="en-US" dirty="0"/>
          </a:p>
        </p:txBody>
      </p:sp>
      <p:sp>
        <p:nvSpPr>
          <p:cNvPr id="24" name="Rechteck 23"/>
          <p:cNvSpPr/>
          <p:nvPr/>
        </p:nvSpPr>
        <p:spPr>
          <a:xfrm rot="10800000">
            <a:off x="0" y="268942"/>
            <a:ext cx="9144000" cy="6275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 userDrawn="1"/>
        </p:nvSpPr>
        <p:spPr>
          <a:xfrm>
            <a:off x="0" y="331694"/>
            <a:ext cx="9144000" cy="580016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Grafik 6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32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38"/>
          <a:ext cx="8026400" cy="411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58800" y="1636061"/>
          <a:ext cx="802640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Grafik 10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510990" y="1537445"/>
          <a:ext cx="8115328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5862918" y="5710840"/>
            <a:ext cx="328108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COMPANY</a:t>
            </a: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3163888"/>
          <a:ext cx="8005045" cy="243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1717751"/>
          <a:ext cx="8005045" cy="38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555815" y="1177082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304795" y="1412398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722607"/>
          <a:ext cx="8229600" cy="385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73"/>
          <a:ext cx="8026400" cy="384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558799" y="1735138"/>
          <a:ext cx="4757271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80884"/>
          <a:ext cx="8229600" cy="417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6_v01_red">
  <a:themeElements>
    <a:clrScheme name="red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20000"/>
      </a:accent1>
      <a:accent2>
        <a:srgbClr val="B40000"/>
      </a:accent2>
      <a:accent3>
        <a:srgbClr val="FF6161"/>
      </a:accent3>
      <a:accent4>
        <a:srgbClr val="A5A5A5"/>
      </a:accent4>
      <a:accent5>
        <a:srgbClr val="4D4D4D"/>
      </a:accent5>
      <a:accent6>
        <a:srgbClr val="1C1C1C"/>
      </a:accent6>
      <a:hlink>
        <a:srgbClr val="96000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479</Words>
  <Application>Microsoft Office PowerPoint</Application>
  <PresentationFormat>Bildschirmpräsentation (4:3)</PresentationFormat>
  <Paragraphs>221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006_v01_red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2010-06-20T14:40:14Z</dcterms:created>
  <dcterms:modified xsi:type="dcterms:W3CDTF">2010-06-20T14:43:37Z</dcterms:modified>
</cp:coreProperties>
</file>