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3"/>
  </p:notesMasterIdLst>
  <p:sldIdLst>
    <p:sldId id="290" r:id="rId2"/>
    <p:sldId id="256" r:id="rId3"/>
    <p:sldId id="269" r:id="rId4"/>
    <p:sldId id="262" r:id="rId5"/>
    <p:sldId id="261" r:id="rId6"/>
    <p:sldId id="260" r:id="rId7"/>
    <p:sldId id="259" r:id="rId8"/>
    <p:sldId id="270" r:id="rId9"/>
    <p:sldId id="263" r:id="rId10"/>
    <p:sldId id="264" r:id="rId11"/>
    <p:sldId id="266" r:id="rId12"/>
    <p:sldId id="267" r:id="rId13"/>
    <p:sldId id="268" r:id="rId14"/>
    <p:sldId id="274" r:id="rId15"/>
    <p:sldId id="272" r:id="rId16"/>
    <p:sldId id="273" r:id="rId17"/>
    <p:sldId id="275" r:id="rId18"/>
    <p:sldId id="271" r:id="rId19"/>
    <p:sldId id="276" r:id="rId20"/>
    <p:sldId id="277" r:id="rId21"/>
    <p:sldId id="280" r:id="rId22"/>
    <p:sldId id="278" r:id="rId23"/>
    <p:sldId id="279" r:id="rId24"/>
    <p:sldId id="281" r:id="rId25"/>
    <p:sldId id="282" r:id="rId26"/>
    <p:sldId id="284" r:id="rId27"/>
    <p:sldId id="287" r:id="rId28"/>
    <p:sldId id="285" r:id="rId29"/>
    <p:sldId id="288" r:id="rId30"/>
    <p:sldId id="289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93E5"/>
    <a:srgbClr val="609CCE"/>
    <a:srgbClr val="006ED2"/>
    <a:srgbClr val="1F79DB"/>
    <a:srgbClr val="117DFF"/>
    <a:srgbClr val="0081F6"/>
    <a:srgbClr val="0075E3"/>
    <a:srgbClr val="0033CC"/>
    <a:srgbClr val="DFE5F1"/>
    <a:srgbClr val="C8D4E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8" autoAdjust="0"/>
    <p:restoredTop sz="94653" autoAdjust="0"/>
  </p:normalViewPr>
  <p:slideViewPr>
    <p:cSldViewPr snapToGrid="0" showGuides="1">
      <p:cViewPr>
        <p:scale>
          <a:sx n="106" d="100"/>
          <a:sy n="106" d="100"/>
        </p:scale>
        <p:origin x="-918" y="-120"/>
      </p:cViewPr>
      <p:guideLst>
        <p:guide orient="horz" pos="2144"/>
        <p:guide orient="horz" pos="3688"/>
        <p:guide orient="horz" pos="1093"/>
        <p:guide orient="horz" pos="3512"/>
        <p:guide pos="352"/>
        <p:guide pos="5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-293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Info row 4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Info row 5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Info row 6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08805504"/>
        <c:axId val="108829696"/>
      </c:barChart>
      <c:catAx>
        <c:axId val="108805504"/>
        <c:scaling>
          <c:orientation val="minMax"/>
        </c:scaling>
        <c:axPos val="b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08829696"/>
        <c:crosses val="autoZero"/>
        <c:auto val="1"/>
        <c:lblAlgn val="ctr"/>
        <c:lblOffset val="100"/>
      </c:catAx>
      <c:valAx>
        <c:axId val="108829696"/>
        <c:scaling>
          <c:orientation val="minMax"/>
        </c:scaling>
        <c:axPos val="l"/>
        <c:majorGridlines/>
        <c:numFmt formatCode="General" sourceLinked="1"/>
        <c:tickLblPos val="nextTo"/>
        <c:spPr>
          <a:noFill/>
        </c:spPr>
        <c:txPr>
          <a:bodyPr/>
          <a:lstStyle/>
          <a:p>
            <a:pPr>
              <a:defRPr sz="1600"/>
            </a:pPr>
            <a:endParaRPr lang="en-US"/>
          </a:p>
        </c:txPr>
        <c:crossAx val="108805504"/>
        <c:crosses val="autoZero"/>
        <c:crossBetween val="between"/>
      </c:valAx>
      <c:spPr>
        <a:noFill/>
        <a:ln>
          <a:noFill/>
        </a:ln>
        <a:scene3d>
          <a:camera prst="orthographicFront"/>
          <a:lightRig rig="threePt" dir="t"/>
        </a:scene3d>
        <a:sp3d/>
      </c:spPr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Tabelle1!$A$2:$A$5</c:f>
              <c:strCache>
                <c:ptCount val="4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  <c:pt idx="3">
                  <c:v>4. Sit amet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3.5</c:v>
                </c:pt>
                <c:pt idx="1">
                  <c:v>5.5</c:v>
                </c:pt>
                <c:pt idx="2">
                  <c:v>2.8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921148417768534"/>
          <c:y val="0.78951838536903518"/>
          <c:w val="0.61645916901896658"/>
          <c:h val="0.13797063740909946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ln>
      <a:noFill/>
    </a:ln>
    <a:effectLst/>
    <a:scene3d>
      <a:camera prst="orthographicFront"/>
      <a:lightRig rig="threePt" dir="t"/>
    </a:scene3d>
    <a:sp3d>
      <a:bevelT w="0" h="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Tabelle1!$A$2:$A$4</c:f>
              <c:strCache>
                <c:ptCount val="3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7324691724855137"/>
          <c:y val="0.78951838536903485"/>
          <c:w val="0.63463824097459742"/>
          <c:h val="0.15155492875217941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effectLst>
      <a:outerShdw blurRad="152400" dist="317500" dir="5400000" sx="90000" sy="-19000" rotWithShape="0">
        <a:prstClr val="black">
          <a:alpha val="15000"/>
        </a:prstClr>
      </a:outerShdw>
    </a:effectLst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bar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09419904"/>
        <c:axId val="116840320"/>
      </c:barChart>
      <c:catAx>
        <c:axId val="109419904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6840320"/>
        <c:crosses val="autoZero"/>
        <c:auto val="1"/>
        <c:lblAlgn val="ctr"/>
        <c:lblOffset val="100"/>
      </c:catAx>
      <c:valAx>
        <c:axId val="11684032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941990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areaChart>
        <c:grouping val="stack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23218944"/>
        <c:axId val="123331328"/>
      </c:areaChart>
      <c:catAx>
        <c:axId val="12321894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331328"/>
        <c:crosses val="autoZero"/>
        <c:auto val="1"/>
        <c:lblAlgn val="ctr"/>
        <c:lblOffset val="100"/>
      </c:catAx>
      <c:valAx>
        <c:axId val="1233313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218944"/>
        <c:crosses val="autoZero"/>
        <c:crossBetween val="midCat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scatterChart>
        <c:scatterStyle val="lineMarker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y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y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yVal>
        </c:ser>
        <c:axId val="123562624"/>
        <c:axId val="123667200"/>
      </c:scatterChart>
      <c:valAx>
        <c:axId val="1235626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667200"/>
        <c:crosses val="autoZero"/>
        <c:crossBetween val="midCat"/>
      </c:valAx>
      <c:valAx>
        <c:axId val="12366720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562624"/>
        <c:crosses val="autoZero"/>
        <c:crossBetween val="midCat"/>
      </c:valAx>
    </c:plotArea>
    <c:legend>
      <c:legendPos val="r"/>
      <c:layout/>
      <c:txPr>
        <a:bodyPr/>
        <a:lstStyle/>
        <a:p>
          <a:pPr rtl="0"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A50F2-B379-41B0-8B11-A79682B0CE5C}" type="doc">
      <dgm:prSet loTypeId="urn:microsoft.com/office/officeart/2005/8/layout/process4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68D9293-2B84-4120-8848-A309747DFA1F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15433A1A-4764-4316-84A7-1CADEE7F2E1F}" type="parTrans" cxnId="{A5FD5514-B7A3-4508-923B-71E66B140503}">
      <dgm:prSet/>
      <dgm:spPr/>
      <dgm:t>
        <a:bodyPr/>
        <a:lstStyle/>
        <a:p>
          <a:endParaRPr lang="en-US" sz="1800"/>
        </a:p>
      </dgm:t>
    </dgm:pt>
    <dgm:pt modelId="{6381269C-D3A7-431E-9FE8-610C8030269E}" type="sibTrans" cxnId="{A5FD5514-B7A3-4508-923B-71E66B140503}">
      <dgm:prSet/>
      <dgm:spPr/>
      <dgm:t>
        <a:bodyPr/>
        <a:lstStyle/>
        <a:p>
          <a:endParaRPr lang="en-US" sz="1800"/>
        </a:p>
      </dgm:t>
    </dgm:pt>
    <dgm:pt modelId="{884B5DFC-3C3B-49F8-9C9B-62EE72F7A44C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b="0" dirty="0"/>
        </a:p>
      </dgm:t>
    </dgm:pt>
    <dgm:pt modelId="{C8104D2C-1843-4572-88C2-A1C04EF18B68}" type="parTrans" cxnId="{D5D6E38E-78B1-4447-9748-111439148EF1}">
      <dgm:prSet/>
      <dgm:spPr/>
      <dgm:t>
        <a:bodyPr/>
        <a:lstStyle/>
        <a:p>
          <a:endParaRPr lang="en-US" sz="1800"/>
        </a:p>
      </dgm:t>
    </dgm:pt>
    <dgm:pt modelId="{36ECAB74-E0D7-4443-B966-A655A1E29879}" type="sibTrans" cxnId="{D5D6E38E-78B1-4447-9748-111439148EF1}">
      <dgm:prSet/>
      <dgm:spPr/>
      <dgm:t>
        <a:bodyPr/>
        <a:lstStyle/>
        <a:p>
          <a:endParaRPr lang="en-US" sz="1800"/>
        </a:p>
      </dgm:t>
    </dgm:pt>
    <dgm:pt modelId="{824B7A7C-B5A8-4FB4-9277-071D0D9951EE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b="0" dirty="0"/>
        </a:p>
      </dgm:t>
    </dgm:pt>
    <dgm:pt modelId="{88040407-91BF-4000-8563-9BBB6584B612}" type="parTrans" cxnId="{07D1C078-F6E7-4442-88FA-197E62DEF3B2}">
      <dgm:prSet/>
      <dgm:spPr/>
      <dgm:t>
        <a:bodyPr/>
        <a:lstStyle/>
        <a:p>
          <a:endParaRPr lang="en-US" sz="1800"/>
        </a:p>
      </dgm:t>
    </dgm:pt>
    <dgm:pt modelId="{47D9678C-11F9-4571-A2E9-3176288A4D0A}" type="sibTrans" cxnId="{07D1C078-F6E7-4442-88FA-197E62DEF3B2}">
      <dgm:prSet/>
      <dgm:spPr/>
      <dgm:t>
        <a:bodyPr/>
        <a:lstStyle/>
        <a:p>
          <a:endParaRPr lang="en-US" sz="1800"/>
        </a:p>
      </dgm:t>
    </dgm:pt>
    <dgm:pt modelId="{39F743B1-DD2D-476B-B916-6D032E9D280D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2E6B2F99-D7CA-4799-B983-FAC3FEBA6961}" type="parTrans" cxnId="{E4ED9383-AF2B-441D-9820-5058A5F601C6}">
      <dgm:prSet/>
      <dgm:spPr/>
      <dgm:t>
        <a:bodyPr/>
        <a:lstStyle/>
        <a:p>
          <a:endParaRPr lang="en-US" sz="1800"/>
        </a:p>
      </dgm:t>
    </dgm:pt>
    <dgm:pt modelId="{DA944F1F-A07C-4522-B3F6-80EB31752160}" type="sibTrans" cxnId="{E4ED9383-AF2B-441D-9820-5058A5F601C6}">
      <dgm:prSet/>
      <dgm:spPr/>
      <dgm:t>
        <a:bodyPr/>
        <a:lstStyle/>
        <a:p>
          <a:endParaRPr lang="en-US" sz="1800"/>
        </a:p>
      </dgm:t>
    </dgm:pt>
    <dgm:pt modelId="{C5AD010B-01F8-4303-8EDE-8AF1ACA297DF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9A14762A-43FF-4DCB-B47C-3C251C9DF4FE}" type="parTrans" cxnId="{BF268196-432E-467E-96AB-DA9D7C749CE7}">
      <dgm:prSet/>
      <dgm:spPr/>
      <dgm:t>
        <a:bodyPr/>
        <a:lstStyle/>
        <a:p>
          <a:endParaRPr lang="en-US" sz="1800"/>
        </a:p>
      </dgm:t>
    </dgm:pt>
    <dgm:pt modelId="{3C012B00-4409-40B3-A0D5-58B2E668D37E}" type="sibTrans" cxnId="{BF268196-432E-467E-96AB-DA9D7C749CE7}">
      <dgm:prSet/>
      <dgm:spPr/>
      <dgm:t>
        <a:bodyPr/>
        <a:lstStyle/>
        <a:p>
          <a:endParaRPr lang="en-US" sz="1800"/>
        </a:p>
      </dgm:t>
    </dgm:pt>
    <dgm:pt modelId="{D3D0BC0E-25B7-4B2A-AF7C-6AE67D62357D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F733746F-72BC-4BF9-A022-B715F15564CF}" type="parTrans" cxnId="{F67B79F7-DE77-4DFC-91A0-9665EB9BDBA1}">
      <dgm:prSet/>
      <dgm:spPr/>
      <dgm:t>
        <a:bodyPr/>
        <a:lstStyle/>
        <a:p>
          <a:endParaRPr lang="en-US" sz="1800"/>
        </a:p>
      </dgm:t>
    </dgm:pt>
    <dgm:pt modelId="{3EBBCA59-523B-4D72-8C17-CDB5A00E4312}" type="sibTrans" cxnId="{F67B79F7-DE77-4DFC-91A0-9665EB9BDBA1}">
      <dgm:prSet/>
      <dgm:spPr/>
      <dgm:t>
        <a:bodyPr/>
        <a:lstStyle/>
        <a:p>
          <a:endParaRPr lang="en-US" sz="1800"/>
        </a:p>
      </dgm:t>
    </dgm:pt>
    <dgm:pt modelId="{38D99DE7-D9F6-4177-99B7-B3EDEF43E2A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B1307859-9BE9-4900-9221-1DB1CF995DA2}" type="parTrans" cxnId="{8DBB82A0-8A79-4323-8D50-24D06176ABE5}">
      <dgm:prSet/>
      <dgm:spPr/>
      <dgm:t>
        <a:bodyPr/>
        <a:lstStyle/>
        <a:p>
          <a:endParaRPr lang="en-US" sz="1800"/>
        </a:p>
      </dgm:t>
    </dgm:pt>
    <dgm:pt modelId="{F1354405-CBB4-4147-91F9-F808D5164253}" type="sibTrans" cxnId="{8DBB82A0-8A79-4323-8D50-24D06176ABE5}">
      <dgm:prSet/>
      <dgm:spPr/>
      <dgm:t>
        <a:bodyPr/>
        <a:lstStyle/>
        <a:p>
          <a:endParaRPr lang="en-US" sz="1800"/>
        </a:p>
      </dgm:t>
    </dgm:pt>
    <dgm:pt modelId="{9BA7D526-EE96-4F59-A8FF-89660759557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5FB906FF-A6B0-4B50-8786-5554089213AE}" type="parTrans" cxnId="{B1092961-12A5-4C91-B633-3B9C0589E587}">
      <dgm:prSet/>
      <dgm:spPr/>
      <dgm:t>
        <a:bodyPr/>
        <a:lstStyle/>
        <a:p>
          <a:endParaRPr lang="en-US" sz="1800"/>
        </a:p>
      </dgm:t>
    </dgm:pt>
    <dgm:pt modelId="{95990B02-6B89-4E78-AE28-9014C41AD233}" type="sibTrans" cxnId="{B1092961-12A5-4C91-B633-3B9C0589E587}">
      <dgm:prSet/>
      <dgm:spPr/>
      <dgm:t>
        <a:bodyPr/>
        <a:lstStyle/>
        <a:p>
          <a:endParaRPr lang="en-US" sz="1800"/>
        </a:p>
      </dgm:t>
    </dgm:pt>
    <dgm:pt modelId="{D62ED731-07B5-4D9F-82B0-D505D19261B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E487F868-9245-45D2-8D01-471D21B238C8}" type="parTrans" cxnId="{BF8727EC-9034-4A2C-ABAF-5AD91A2C5957}">
      <dgm:prSet/>
      <dgm:spPr/>
      <dgm:t>
        <a:bodyPr/>
        <a:lstStyle/>
        <a:p>
          <a:endParaRPr lang="en-US" sz="1800"/>
        </a:p>
      </dgm:t>
    </dgm:pt>
    <dgm:pt modelId="{248FBE1B-5B25-4B57-818B-5FF865943FA3}" type="sibTrans" cxnId="{BF8727EC-9034-4A2C-ABAF-5AD91A2C5957}">
      <dgm:prSet/>
      <dgm:spPr/>
      <dgm:t>
        <a:bodyPr/>
        <a:lstStyle/>
        <a:p>
          <a:endParaRPr lang="en-US" sz="1800"/>
        </a:p>
      </dgm:t>
    </dgm:pt>
    <dgm:pt modelId="{84D9D4D4-0E9A-4269-8186-44DC4B3D9BFE}" type="pres">
      <dgm:prSet presAssocID="{331A50F2-B379-41B0-8B11-A79682B0CE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2C4CD-5763-4743-87F4-FB96478D98BD}" type="pres">
      <dgm:prSet presAssocID="{38D99DE7-D9F6-4177-99B7-B3EDEF43E2A1}" presName="boxAndChildren" presStyleCnt="0"/>
      <dgm:spPr/>
    </dgm:pt>
    <dgm:pt modelId="{5E610D40-CB7F-4CC8-A605-C6A36377DD43}" type="pres">
      <dgm:prSet presAssocID="{38D99DE7-D9F6-4177-99B7-B3EDEF43E2A1}" presName="parentTextBox" presStyleLbl="node1" presStyleIdx="0" presStyleCnt="3"/>
      <dgm:spPr/>
      <dgm:t>
        <a:bodyPr/>
        <a:lstStyle/>
        <a:p>
          <a:endParaRPr lang="en-US"/>
        </a:p>
      </dgm:t>
    </dgm:pt>
    <dgm:pt modelId="{6ACE0D63-77B1-462E-A64B-F56A716D9935}" type="pres">
      <dgm:prSet presAssocID="{38D99DE7-D9F6-4177-99B7-B3EDEF43E2A1}" presName="entireBox" presStyleLbl="node1" presStyleIdx="0" presStyleCnt="3"/>
      <dgm:spPr/>
      <dgm:t>
        <a:bodyPr/>
        <a:lstStyle/>
        <a:p>
          <a:endParaRPr lang="en-US"/>
        </a:p>
      </dgm:t>
    </dgm:pt>
    <dgm:pt modelId="{8E110F53-8D31-4AE0-9A56-FAEC8D72AB5F}" type="pres">
      <dgm:prSet presAssocID="{38D99DE7-D9F6-4177-99B7-B3EDEF43E2A1}" presName="descendantBox" presStyleCnt="0"/>
      <dgm:spPr/>
    </dgm:pt>
    <dgm:pt modelId="{92401F2F-BBB6-471E-BC31-67934FB3B6CB}" type="pres">
      <dgm:prSet presAssocID="{9BA7D526-EE96-4F59-A8FF-896607595572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AEB59-0758-4BD8-AED4-B81B79476EE5}" type="pres">
      <dgm:prSet presAssocID="{D62ED731-07B5-4D9F-82B0-D505D19261B2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CE0537-A11A-4755-A44F-BBE5421FC164}" type="pres">
      <dgm:prSet presAssocID="{DA944F1F-A07C-4522-B3F6-80EB31752160}" presName="sp" presStyleCnt="0"/>
      <dgm:spPr/>
    </dgm:pt>
    <dgm:pt modelId="{2120FBD2-4D63-44FA-9700-7DF199D56A55}" type="pres">
      <dgm:prSet presAssocID="{39F743B1-DD2D-476B-B916-6D032E9D280D}" presName="arrowAndChildren" presStyleCnt="0"/>
      <dgm:spPr/>
    </dgm:pt>
    <dgm:pt modelId="{B264C66B-F2AA-4D9A-8EFF-55F8C1056EA8}" type="pres">
      <dgm:prSet presAssocID="{39F743B1-DD2D-476B-B916-6D032E9D280D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587DD533-F228-4520-AE01-9432F052F071}" type="pres">
      <dgm:prSet presAssocID="{39F743B1-DD2D-476B-B916-6D032E9D280D}" presName="arrow" presStyleLbl="node1" presStyleIdx="1" presStyleCnt="3"/>
      <dgm:spPr/>
      <dgm:t>
        <a:bodyPr/>
        <a:lstStyle/>
        <a:p>
          <a:endParaRPr lang="en-US"/>
        </a:p>
      </dgm:t>
    </dgm:pt>
    <dgm:pt modelId="{DE10016F-27CB-4E71-8676-0E18FAAE0666}" type="pres">
      <dgm:prSet presAssocID="{39F743B1-DD2D-476B-B916-6D032E9D280D}" presName="descendantArrow" presStyleCnt="0"/>
      <dgm:spPr/>
    </dgm:pt>
    <dgm:pt modelId="{6D372C9F-A0EF-4CA5-AC78-248548C274D0}" type="pres">
      <dgm:prSet presAssocID="{C5AD010B-01F8-4303-8EDE-8AF1ACA297DF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D8C65-D193-4523-BCD6-C0D71D283B62}" type="pres">
      <dgm:prSet presAssocID="{D3D0BC0E-25B7-4B2A-AF7C-6AE67D623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418A-1217-47EF-8809-F6FD418551AF}" type="pres">
      <dgm:prSet presAssocID="{6381269C-D3A7-431E-9FE8-610C8030269E}" presName="sp" presStyleCnt="0"/>
      <dgm:spPr/>
    </dgm:pt>
    <dgm:pt modelId="{4ED0AF89-92B5-4576-8C53-8D0297457882}" type="pres">
      <dgm:prSet presAssocID="{468D9293-2B84-4120-8848-A309747DFA1F}" presName="arrowAndChildren" presStyleCnt="0"/>
      <dgm:spPr/>
    </dgm:pt>
    <dgm:pt modelId="{61B5BEBD-A043-4AE0-B0B5-DD9F632A14F6}" type="pres">
      <dgm:prSet presAssocID="{468D9293-2B84-4120-8848-A309747DFA1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CF0FD17-7436-4D75-8831-20CA35585D5B}" type="pres">
      <dgm:prSet presAssocID="{468D9293-2B84-4120-8848-A309747DFA1F}" presName="arrow" presStyleLbl="node1" presStyleIdx="2" presStyleCnt="3"/>
      <dgm:spPr/>
      <dgm:t>
        <a:bodyPr/>
        <a:lstStyle/>
        <a:p>
          <a:endParaRPr lang="en-US"/>
        </a:p>
      </dgm:t>
    </dgm:pt>
    <dgm:pt modelId="{6CEB173F-D241-4B70-975B-E4EAC188C0A3}" type="pres">
      <dgm:prSet presAssocID="{468D9293-2B84-4120-8848-A309747DFA1F}" presName="descendantArrow" presStyleCnt="0"/>
      <dgm:spPr/>
    </dgm:pt>
    <dgm:pt modelId="{E2EFDF7A-F81E-4B21-8096-995E27CD4546}" type="pres">
      <dgm:prSet presAssocID="{884B5DFC-3C3B-49F8-9C9B-62EE72F7A44C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1E254-027C-4329-AE1C-CE0A41F7C51B}" type="pres">
      <dgm:prSet presAssocID="{824B7A7C-B5A8-4FB4-9277-071D0D9951EE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201B85-82FF-4856-8070-C20514EA4D5A}" type="presOf" srcId="{38D99DE7-D9F6-4177-99B7-B3EDEF43E2A1}" destId="{5E610D40-CB7F-4CC8-A605-C6A36377DD43}" srcOrd="0" destOrd="0" presId="urn:microsoft.com/office/officeart/2005/8/layout/process4"/>
    <dgm:cxn modelId="{332ADB87-6CDF-4BD7-A542-2085D7C6A1F3}" type="presOf" srcId="{39F743B1-DD2D-476B-B916-6D032E9D280D}" destId="{B264C66B-F2AA-4D9A-8EFF-55F8C1056EA8}" srcOrd="0" destOrd="0" presId="urn:microsoft.com/office/officeart/2005/8/layout/process4"/>
    <dgm:cxn modelId="{E4ED9383-AF2B-441D-9820-5058A5F601C6}" srcId="{331A50F2-B379-41B0-8B11-A79682B0CE5C}" destId="{39F743B1-DD2D-476B-B916-6D032E9D280D}" srcOrd="1" destOrd="0" parTransId="{2E6B2F99-D7CA-4799-B983-FAC3FEBA6961}" sibTransId="{DA944F1F-A07C-4522-B3F6-80EB31752160}"/>
    <dgm:cxn modelId="{BF8727EC-9034-4A2C-ABAF-5AD91A2C5957}" srcId="{38D99DE7-D9F6-4177-99B7-B3EDEF43E2A1}" destId="{D62ED731-07B5-4D9F-82B0-D505D19261B2}" srcOrd="1" destOrd="0" parTransId="{E487F868-9245-45D2-8D01-471D21B238C8}" sibTransId="{248FBE1B-5B25-4B57-818B-5FF865943FA3}"/>
    <dgm:cxn modelId="{B3E94B44-4562-4445-ACC7-FF47CB39395B}" type="presOf" srcId="{884B5DFC-3C3B-49F8-9C9B-62EE72F7A44C}" destId="{E2EFDF7A-F81E-4B21-8096-995E27CD4546}" srcOrd="0" destOrd="0" presId="urn:microsoft.com/office/officeart/2005/8/layout/process4"/>
    <dgm:cxn modelId="{20908CAF-08D2-4201-8F83-74A25F4E71DB}" type="presOf" srcId="{39F743B1-DD2D-476B-B916-6D032E9D280D}" destId="{587DD533-F228-4520-AE01-9432F052F071}" srcOrd="1" destOrd="0" presId="urn:microsoft.com/office/officeart/2005/8/layout/process4"/>
    <dgm:cxn modelId="{8C10988D-D3A7-48D4-A714-D7D90D4188AD}" type="presOf" srcId="{824B7A7C-B5A8-4FB4-9277-071D0D9951EE}" destId="{C2A1E254-027C-4329-AE1C-CE0A41F7C51B}" srcOrd="0" destOrd="0" presId="urn:microsoft.com/office/officeart/2005/8/layout/process4"/>
    <dgm:cxn modelId="{07D1C078-F6E7-4442-88FA-197E62DEF3B2}" srcId="{468D9293-2B84-4120-8848-A309747DFA1F}" destId="{824B7A7C-B5A8-4FB4-9277-071D0D9951EE}" srcOrd="1" destOrd="0" parTransId="{88040407-91BF-4000-8563-9BBB6584B612}" sibTransId="{47D9678C-11F9-4571-A2E9-3176288A4D0A}"/>
    <dgm:cxn modelId="{BF268196-432E-467E-96AB-DA9D7C749CE7}" srcId="{39F743B1-DD2D-476B-B916-6D032E9D280D}" destId="{C5AD010B-01F8-4303-8EDE-8AF1ACA297DF}" srcOrd="0" destOrd="0" parTransId="{9A14762A-43FF-4DCB-B47C-3C251C9DF4FE}" sibTransId="{3C012B00-4409-40B3-A0D5-58B2E668D37E}"/>
    <dgm:cxn modelId="{B1092961-12A5-4C91-B633-3B9C0589E587}" srcId="{38D99DE7-D9F6-4177-99B7-B3EDEF43E2A1}" destId="{9BA7D526-EE96-4F59-A8FF-896607595572}" srcOrd="0" destOrd="0" parTransId="{5FB906FF-A6B0-4B50-8786-5554089213AE}" sibTransId="{95990B02-6B89-4E78-AE28-9014C41AD233}"/>
    <dgm:cxn modelId="{11053DC1-14F8-4C99-9445-BAE3133075A6}" type="presOf" srcId="{38D99DE7-D9F6-4177-99B7-B3EDEF43E2A1}" destId="{6ACE0D63-77B1-462E-A64B-F56A716D9935}" srcOrd="1" destOrd="0" presId="urn:microsoft.com/office/officeart/2005/8/layout/process4"/>
    <dgm:cxn modelId="{D1962433-343E-4D44-9C8E-11B0E61996D9}" type="presOf" srcId="{331A50F2-B379-41B0-8B11-A79682B0CE5C}" destId="{84D9D4D4-0E9A-4269-8186-44DC4B3D9BFE}" srcOrd="0" destOrd="0" presId="urn:microsoft.com/office/officeart/2005/8/layout/process4"/>
    <dgm:cxn modelId="{B1724300-668C-431F-8C3E-73EA2F40C802}" type="presOf" srcId="{9BA7D526-EE96-4F59-A8FF-896607595572}" destId="{92401F2F-BBB6-471E-BC31-67934FB3B6CB}" srcOrd="0" destOrd="0" presId="urn:microsoft.com/office/officeart/2005/8/layout/process4"/>
    <dgm:cxn modelId="{F67B79F7-DE77-4DFC-91A0-9665EB9BDBA1}" srcId="{39F743B1-DD2D-476B-B916-6D032E9D280D}" destId="{D3D0BC0E-25B7-4B2A-AF7C-6AE67D62357D}" srcOrd="1" destOrd="0" parTransId="{F733746F-72BC-4BF9-A022-B715F15564CF}" sibTransId="{3EBBCA59-523B-4D72-8C17-CDB5A00E4312}"/>
    <dgm:cxn modelId="{7CDE07F6-4F28-44AA-B155-4A0C52C72A4F}" type="presOf" srcId="{D3D0BC0E-25B7-4B2A-AF7C-6AE67D62357D}" destId="{D01D8C65-D193-4523-BCD6-C0D71D283B62}" srcOrd="0" destOrd="0" presId="urn:microsoft.com/office/officeart/2005/8/layout/process4"/>
    <dgm:cxn modelId="{FF55B16B-F915-49EF-871A-6EE849FF6DA7}" type="presOf" srcId="{C5AD010B-01F8-4303-8EDE-8AF1ACA297DF}" destId="{6D372C9F-A0EF-4CA5-AC78-248548C274D0}" srcOrd="0" destOrd="0" presId="urn:microsoft.com/office/officeart/2005/8/layout/process4"/>
    <dgm:cxn modelId="{447E55FA-8E28-4E29-9515-1C11FFDB9BB4}" type="presOf" srcId="{468D9293-2B84-4120-8848-A309747DFA1F}" destId="{61B5BEBD-A043-4AE0-B0B5-DD9F632A14F6}" srcOrd="0" destOrd="0" presId="urn:microsoft.com/office/officeart/2005/8/layout/process4"/>
    <dgm:cxn modelId="{A5FD5514-B7A3-4508-923B-71E66B140503}" srcId="{331A50F2-B379-41B0-8B11-A79682B0CE5C}" destId="{468D9293-2B84-4120-8848-A309747DFA1F}" srcOrd="0" destOrd="0" parTransId="{15433A1A-4764-4316-84A7-1CADEE7F2E1F}" sibTransId="{6381269C-D3A7-431E-9FE8-610C8030269E}"/>
    <dgm:cxn modelId="{48B249BF-4543-4EF9-9B1D-57E1E000C389}" type="presOf" srcId="{D62ED731-07B5-4D9F-82B0-D505D19261B2}" destId="{206AEB59-0758-4BD8-AED4-B81B79476EE5}" srcOrd="0" destOrd="0" presId="urn:microsoft.com/office/officeart/2005/8/layout/process4"/>
    <dgm:cxn modelId="{8DBB82A0-8A79-4323-8D50-24D06176ABE5}" srcId="{331A50F2-B379-41B0-8B11-A79682B0CE5C}" destId="{38D99DE7-D9F6-4177-99B7-B3EDEF43E2A1}" srcOrd="2" destOrd="0" parTransId="{B1307859-9BE9-4900-9221-1DB1CF995DA2}" sibTransId="{F1354405-CBB4-4147-91F9-F808D5164253}"/>
    <dgm:cxn modelId="{BA68304A-BE36-489A-BF53-F249325A1726}" type="presOf" srcId="{468D9293-2B84-4120-8848-A309747DFA1F}" destId="{5CF0FD17-7436-4D75-8831-20CA35585D5B}" srcOrd="1" destOrd="0" presId="urn:microsoft.com/office/officeart/2005/8/layout/process4"/>
    <dgm:cxn modelId="{D5D6E38E-78B1-4447-9748-111439148EF1}" srcId="{468D9293-2B84-4120-8848-A309747DFA1F}" destId="{884B5DFC-3C3B-49F8-9C9B-62EE72F7A44C}" srcOrd="0" destOrd="0" parTransId="{C8104D2C-1843-4572-88C2-A1C04EF18B68}" sibTransId="{36ECAB74-E0D7-4443-B966-A655A1E29879}"/>
    <dgm:cxn modelId="{A4045BFC-366B-478B-B811-0AC9A647C9C4}" type="presParOf" srcId="{84D9D4D4-0E9A-4269-8186-44DC4B3D9BFE}" destId="{A732C4CD-5763-4743-87F4-FB96478D98BD}" srcOrd="0" destOrd="0" presId="urn:microsoft.com/office/officeart/2005/8/layout/process4"/>
    <dgm:cxn modelId="{0336DB97-5ACB-4A35-AD91-884A599BE9E4}" type="presParOf" srcId="{A732C4CD-5763-4743-87F4-FB96478D98BD}" destId="{5E610D40-CB7F-4CC8-A605-C6A36377DD43}" srcOrd="0" destOrd="0" presId="urn:microsoft.com/office/officeart/2005/8/layout/process4"/>
    <dgm:cxn modelId="{7E483653-EA38-4A27-98BF-22ADBF762CBE}" type="presParOf" srcId="{A732C4CD-5763-4743-87F4-FB96478D98BD}" destId="{6ACE0D63-77B1-462E-A64B-F56A716D9935}" srcOrd="1" destOrd="0" presId="urn:microsoft.com/office/officeart/2005/8/layout/process4"/>
    <dgm:cxn modelId="{903DDCA9-E2B1-49EE-8641-FE9A78DA4299}" type="presParOf" srcId="{A732C4CD-5763-4743-87F4-FB96478D98BD}" destId="{8E110F53-8D31-4AE0-9A56-FAEC8D72AB5F}" srcOrd="2" destOrd="0" presId="urn:microsoft.com/office/officeart/2005/8/layout/process4"/>
    <dgm:cxn modelId="{8D70BAAE-501D-4A5D-A92B-94A39413A9E4}" type="presParOf" srcId="{8E110F53-8D31-4AE0-9A56-FAEC8D72AB5F}" destId="{92401F2F-BBB6-471E-BC31-67934FB3B6CB}" srcOrd="0" destOrd="0" presId="urn:microsoft.com/office/officeart/2005/8/layout/process4"/>
    <dgm:cxn modelId="{15C9956F-58C1-4A06-949D-704BB5978D49}" type="presParOf" srcId="{8E110F53-8D31-4AE0-9A56-FAEC8D72AB5F}" destId="{206AEB59-0758-4BD8-AED4-B81B79476EE5}" srcOrd="1" destOrd="0" presId="urn:microsoft.com/office/officeart/2005/8/layout/process4"/>
    <dgm:cxn modelId="{2D422135-2633-4144-9366-F37FA8BC50C1}" type="presParOf" srcId="{84D9D4D4-0E9A-4269-8186-44DC4B3D9BFE}" destId="{EECE0537-A11A-4755-A44F-BBE5421FC164}" srcOrd="1" destOrd="0" presId="urn:microsoft.com/office/officeart/2005/8/layout/process4"/>
    <dgm:cxn modelId="{F83666CF-6391-4E68-AC0A-EB1B91F84A9D}" type="presParOf" srcId="{84D9D4D4-0E9A-4269-8186-44DC4B3D9BFE}" destId="{2120FBD2-4D63-44FA-9700-7DF199D56A55}" srcOrd="2" destOrd="0" presId="urn:microsoft.com/office/officeart/2005/8/layout/process4"/>
    <dgm:cxn modelId="{DBB314E8-AFAC-40E3-8C7D-47C137FCFF84}" type="presParOf" srcId="{2120FBD2-4D63-44FA-9700-7DF199D56A55}" destId="{B264C66B-F2AA-4D9A-8EFF-55F8C1056EA8}" srcOrd="0" destOrd="0" presId="urn:microsoft.com/office/officeart/2005/8/layout/process4"/>
    <dgm:cxn modelId="{ADBF395F-B827-49AF-BBEC-EDE32A7B8AEF}" type="presParOf" srcId="{2120FBD2-4D63-44FA-9700-7DF199D56A55}" destId="{587DD533-F228-4520-AE01-9432F052F071}" srcOrd="1" destOrd="0" presId="urn:microsoft.com/office/officeart/2005/8/layout/process4"/>
    <dgm:cxn modelId="{60369CF3-A154-4A69-AC62-220926D13878}" type="presParOf" srcId="{2120FBD2-4D63-44FA-9700-7DF199D56A55}" destId="{DE10016F-27CB-4E71-8676-0E18FAAE0666}" srcOrd="2" destOrd="0" presId="urn:microsoft.com/office/officeart/2005/8/layout/process4"/>
    <dgm:cxn modelId="{619ABC57-E202-4235-A52C-7B5F7AF0D194}" type="presParOf" srcId="{DE10016F-27CB-4E71-8676-0E18FAAE0666}" destId="{6D372C9F-A0EF-4CA5-AC78-248548C274D0}" srcOrd="0" destOrd="0" presId="urn:microsoft.com/office/officeart/2005/8/layout/process4"/>
    <dgm:cxn modelId="{B2F8BA51-D81B-4E9D-9905-EE7C63D03D2F}" type="presParOf" srcId="{DE10016F-27CB-4E71-8676-0E18FAAE0666}" destId="{D01D8C65-D193-4523-BCD6-C0D71D283B62}" srcOrd="1" destOrd="0" presId="urn:microsoft.com/office/officeart/2005/8/layout/process4"/>
    <dgm:cxn modelId="{972BC45C-D421-4057-B2BE-BC1738A1C525}" type="presParOf" srcId="{84D9D4D4-0E9A-4269-8186-44DC4B3D9BFE}" destId="{A198418A-1217-47EF-8809-F6FD418551AF}" srcOrd="3" destOrd="0" presId="urn:microsoft.com/office/officeart/2005/8/layout/process4"/>
    <dgm:cxn modelId="{06146F1B-C865-4B10-A3D7-BEF9FDC44E1C}" type="presParOf" srcId="{84D9D4D4-0E9A-4269-8186-44DC4B3D9BFE}" destId="{4ED0AF89-92B5-4576-8C53-8D0297457882}" srcOrd="4" destOrd="0" presId="urn:microsoft.com/office/officeart/2005/8/layout/process4"/>
    <dgm:cxn modelId="{4F64B939-1309-4F75-A61D-FC3423A6B749}" type="presParOf" srcId="{4ED0AF89-92B5-4576-8C53-8D0297457882}" destId="{61B5BEBD-A043-4AE0-B0B5-DD9F632A14F6}" srcOrd="0" destOrd="0" presId="urn:microsoft.com/office/officeart/2005/8/layout/process4"/>
    <dgm:cxn modelId="{11A897A2-1491-40A3-A242-68E73AA06312}" type="presParOf" srcId="{4ED0AF89-92B5-4576-8C53-8D0297457882}" destId="{5CF0FD17-7436-4D75-8831-20CA35585D5B}" srcOrd="1" destOrd="0" presId="urn:microsoft.com/office/officeart/2005/8/layout/process4"/>
    <dgm:cxn modelId="{37A1839F-E621-4985-A7D7-6E3345CB60E3}" type="presParOf" srcId="{4ED0AF89-92B5-4576-8C53-8D0297457882}" destId="{6CEB173F-D241-4B70-975B-E4EAC188C0A3}" srcOrd="2" destOrd="0" presId="urn:microsoft.com/office/officeart/2005/8/layout/process4"/>
    <dgm:cxn modelId="{5D06C590-EDD2-4F5A-9A19-07B7BB7D6232}" type="presParOf" srcId="{6CEB173F-D241-4B70-975B-E4EAC188C0A3}" destId="{E2EFDF7A-F81E-4B21-8096-995E27CD4546}" srcOrd="0" destOrd="0" presId="urn:microsoft.com/office/officeart/2005/8/layout/process4"/>
    <dgm:cxn modelId="{4FE486D7-F964-4C2E-B15B-90FE2436FEBE}" type="presParOf" srcId="{6CEB173F-D241-4B70-975B-E4EAC188C0A3}" destId="{C2A1E254-027C-4329-AE1C-CE0A41F7C51B}" srcOrd="1" destOrd="0" presId="urn:microsoft.com/office/officeart/2005/8/layout/process4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gear1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Lorem</a:t>
          </a:r>
          <a:endParaRPr lang="en-US" sz="1800" b="1" dirty="0">
            <a:solidFill>
              <a:schemeClr val="bg1"/>
            </a:solidFill>
          </a:endParaRPr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Ipsum</a:t>
          </a:r>
          <a:endParaRPr lang="en-US" sz="1800" b="1" dirty="0">
            <a:solidFill>
              <a:schemeClr val="bg1"/>
            </a:solidFill>
          </a:endParaRPr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Dolores</a:t>
          </a:r>
          <a:endParaRPr lang="en-US" sz="1800" b="1" dirty="0">
            <a:solidFill>
              <a:schemeClr val="bg1"/>
            </a:solidFill>
          </a:endParaRPr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56EF0A9-6A6D-45F5-BCBA-C992B907C671}">
      <dgm:prSet custT="1"/>
      <dgm:spPr/>
      <dgm:t>
        <a:bodyPr/>
        <a:lstStyle/>
        <a:p>
          <a:endParaRPr lang="en-US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8DF7FBA9-0DB1-4264-89DD-50447F277136}">
      <dgm:prSet phldrT="[Text]" custT="1"/>
      <dgm:spPr/>
      <dgm:t>
        <a:bodyPr/>
        <a:lstStyle/>
        <a:p>
          <a:endParaRPr lang="en-US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AE82BDC-08E0-4CD6-9366-61EDB25EA064}" type="pres">
      <dgm:prSet presAssocID="{436F4343-7112-4B85-A3E9-7A6A0F0EB1E4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8C9ABE-1804-48EB-98A9-8115E30F53FA}" type="pres">
      <dgm:prSet presAssocID="{69ECB181-F1A8-4644-9CBD-CA04768C5E3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79D40-2D7D-4DA3-9D67-81771621DB55}" type="pres">
      <dgm:prSet presAssocID="{69ECB181-F1A8-4644-9CBD-CA04768C5E39}" presName="gear1srcNode" presStyleLbl="node1" presStyleIdx="0" presStyleCnt="3"/>
      <dgm:spPr/>
      <dgm:t>
        <a:bodyPr/>
        <a:lstStyle/>
        <a:p>
          <a:endParaRPr lang="en-US"/>
        </a:p>
      </dgm:t>
    </dgm:pt>
    <dgm:pt modelId="{67383669-6FEF-4A6C-8DE6-471AE0DDFABE}" type="pres">
      <dgm:prSet presAssocID="{69ECB181-F1A8-4644-9CBD-CA04768C5E39}" presName="gear1dstNode" presStyleLbl="node1" presStyleIdx="0" presStyleCnt="3"/>
      <dgm:spPr/>
      <dgm:t>
        <a:bodyPr/>
        <a:lstStyle/>
        <a:p>
          <a:endParaRPr lang="en-US"/>
        </a:p>
      </dgm:t>
    </dgm:pt>
    <dgm:pt modelId="{12F3B3B4-A2B0-4E33-9F08-D01BCC2A8B79}" type="pres">
      <dgm:prSet presAssocID="{70688761-074D-4CDA-9AB5-9C14646BACC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46C14-1F6F-4166-AC77-8DAD411D5A68}" type="pres">
      <dgm:prSet presAssocID="{70688761-074D-4CDA-9AB5-9C14646BACC4}" presName="gear2srcNode" presStyleLbl="node1" presStyleIdx="1" presStyleCnt="3"/>
      <dgm:spPr/>
      <dgm:t>
        <a:bodyPr/>
        <a:lstStyle/>
        <a:p>
          <a:endParaRPr lang="en-US"/>
        </a:p>
      </dgm:t>
    </dgm:pt>
    <dgm:pt modelId="{D7E32C0C-AD28-417C-A6FE-098597CE5594}" type="pres">
      <dgm:prSet presAssocID="{70688761-074D-4CDA-9AB5-9C14646BACC4}" presName="gear2dstNode" presStyleLbl="node1" presStyleIdx="1" presStyleCnt="3"/>
      <dgm:spPr/>
      <dgm:t>
        <a:bodyPr/>
        <a:lstStyle/>
        <a:p>
          <a:endParaRPr lang="en-US"/>
        </a:p>
      </dgm:t>
    </dgm:pt>
    <dgm:pt modelId="{08C61DC1-CF46-4901-81D4-42544A068F70}" type="pres">
      <dgm:prSet presAssocID="{6FB65C20-27B4-4922-A9A9-834A299131E3}" presName="gear3" presStyleLbl="node1" presStyleIdx="2" presStyleCnt="3"/>
      <dgm:spPr/>
      <dgm:t>
        <a:bodyPr/>
        <a:lstStyle/>
        <a:p>
          <a:endParaRPr lang="en-US"/>
        </a:p>
      </dgm:t>
    </dgm:pt>
    <dgm:pt modelId="{4070B5BE-115E-4042-AC39-29B02BAAF558}" type="pres">
      <dgm:prSet presAssocID="{6FB65C20-27B4-4922-A9A9-834A299131E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9A10E-E30F-44A1-B294-E2FC843BB5F3}" type="pres">
      <dgm:prSet presAssocID="{6FB65C20-27B4-4922-A9A9-834A299131E3}" presName="gear3srcNode" presStyleLbl="node1" presStyleIdx="2" presStyleCnt="3"/>
      <dgm:spPr/>
      <dgm:t>
        <a:bodyPr/>
        <a:lstStyle/>
        <a:p>
          <a:endParaRPr lang="en-US"/>
        </a:p>
      </dgm:t>
    </dgm:pt>
    <dgm:pt modelId="{CA978267-496C-4FB3-8CBA-7B2DAE82DA61}" type="pres">
      <dgm:prSet presAssocID="{6FB65C20-27B4-4922-A9A9-834A299131E3}" presName="gear3dstNode" presStyleLbl="node1" presStyleIdx="2" presStyleCnt="3"/>
      <dgm:spPr/>
      <dgm:t>
        <a:bodyPr/>
        <a:lstStyle/>
        <a:p>
          <a:endParaRPr lang="en-US"/>
        </a:p>
      </dgm:t>
    </dgm:pt>
    <dgm:pt modelId="{321CBA46-AABC-4A44-A2A7-3BF8FB443C04}" type="pres">
      <dgm:prSet presAssocID="{110667E3-4F7D-42EA-AB2F-AA4B280797D8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862AB304-F151-4481-AC40-C5002A653E92}" type="pres">
      <dgm:prSet presAssocID="{A073A4A9-B334-4BCD-8752-1C8703B52C29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A28580E8-80BE-4D04-B6E8-43DAE75E78F0}" type="pres">
      <dgm:prSet presAssocID="{CF7ED3BD-77C3-48F1-BAAF-E6C34846EED1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2DFBAE22-5D76-477A-AEA3-7CEFAD0CEFAA}" type="presOf" srcId="{6FB65C20-27B4-4922-A9A9-834A299131E3}" destId="{4070B5BE-115E-4042-AC39-29B02BAAF558}" srcOrd="1" destOrd="0" presId="urn:microsoft.com/office/officeart/2005/8/layout/gear1"/>
    <dgm:cxn modelId="{82576141-7783-432F-8FF9-9BDD3EEFAC9B}" type="presOf" srcId="{70688761-074D-4CDA-9AB5-9C14646BACC4}" destId="{D7E32C0C-AD28-417C-A6FE-098597CE5594}" srcOrd="2" destOrd="0" presId="urn:microsoft.com/office/officeart/2005/8/layout/gear1"/>
    <dgm:cxn modelId="{A9BE69AF-E781-4F44-9336-30DA40B05E30}" type="presOf" srcId="{69ECB181-F1A8-4644-9CBD-CA04768C5E39}" destId="{328C9ABE-1804-48EB-98A9-8115E30F53FA}" srcOrd="0" destOrd="0" presId="urn:microsoft.com/office/officeart/2005/8/layout/gear1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241263F-6B8E-4D9C-ADC6-6CB01D4610E9}" type="presOf" srcId="{110667E3-4F7D-42EA-AB2F-AA4B280797D8}" destId="{321CBA46-AABC-4A44-A2A7-3BF8FB443C04}" srcOrd="0" destOrd="0" presId="urn:microsoft.com/office/officeart/2005/8/layout/gear1"/>
    <dgm:cxn modelId="{7EBBBBB7-C7A0-41E9-8DEE-1C5EA43A9F88}" type="presOf" srcId="{70688761-074D-4CDA-9AB5-9C14646BACC4}" destId="{32846C14-1F6F-4166-AC77-8DAD411D5A68}" srcOrd="1" destOrd="0" presId="urn:microsoft.com/office/officeart/2005/8/layout/gear1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6A9D0126-8B45-428F-A9F7-E244121353C9}" type="presOf" srcId="{6FB65C20-27B4-4922-A9A9-834A299131E3}" destId="{CA978267-496C-4FB3-8CBA-7B2DAE82DA61}" srcOrd="3" destOrd="0" presId="urn:microsoft.com/office/officeart/2005/8/layout/gear1"/>
    <dgm:cxn modelId="{1B26501F-2521-4B81-994F-28F6002C3A98}" type="presOf" srcId="{69ECB181-F1A8-4644-9CBD-CA04768C5E39}" destId="{99A79D40-2D7D-4DA3-9D67-81771621DB55}" srcOrd="1" destOrd="0" presId="urn:microsoft.com/office/officeart/2005/8/layout/gear1"/>
    <dgm:cxn modelId="{09B2A60F-06B9-4260-AC1B-630DD95BC442}" type="presOf" srcId="{69ECB181-F1A8-4644-9CBD-CA04768C5E39}" destId="{67383669-6FEF-4A6C-8DE6-471AE0DDFABE}" srcOrd="2" destOrd="0" presId="urn:microsoft.com/office/officeart/2005/8/layout/gear1"/>
    <dgm:cxn modelId="{0DF5C975-6458-4024-8FE7-8122F04798C5}" type="presOf" srcId="{70688761-074D-4CDA-9AB5-9C14646BACC4}" destId="{12F3B3B4-A2B0-4E33-9F08-D01BCC2A8B79}" srcOrd="0" destOrd="0" presId="urn:microsoft.com/office/officeart/2005/8/layout/gear1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D10F1657-4402-4937-AB52-D32D48059803}" type="presOf" srcId="{436F4343-7112-4B85-A3E9-7A6A0F0EB1E4}" destId="{5AE82BDC-08E0-4CD6-9366-61EDB25EA064}" srcOrd="0" destOrd="0" presId="urn:microsoft.com/office/officeart/2005/8/layout/gear1"/>
    <dgm:cxn modelId="{3C1DDA10-A03B-4181-AA95-CD2BB1F4934A}" type="presOf" srcId="{6FB65C20-27B4-4922-A9A9-834A299131E3}" destId="{CE89A10E-E30F-44A1-B294-E2FC843BB5F3}" srcOrd="2" destOrd="0" presId="urn:microsoft.com/office/officeart/2005/8/layout/gear1"/>
    <dgm:cxn modelId="{E6701051-1125-4FF3-8EAC-CF28C55DD81D}" type="presOf" srcId="{CF7ED3BD-77C3-48F1-BAAF-E6C34846EED1}" destId="{A28580E8-80BE-4D04-B6E8-43DAE75E78F0}" srcOrd="0" destOrd="0" presId="urn:microsoft.com/office/officeart/2005/8/layout/gear1"/>
    <dgm:cxn modelId="{07133CA8-811A-488D-963C-D71ED44263AC}" type="presOf" srcId="{A073A4A9-B334-4BCD-8752-1C8703B52C29}" destId="{862AB304-F151-4481-AC40-C5002A653E92}" srcOrd="0" destOrd="0" presId="urn:microsoft.com/office/officeart/2005/8/layout/gear1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EE12FB9E-978B-4B27-9B02-21AB936E76E5}" type="presOf" srcId="{6FB65C20-27B4-4922-A9A9-834A299131E3}" destId="{08C61DC1-CF46-4901-81D4-42544A068F70}" srcOrd="0" destOrd="0" presId="urn:microsoft.com/office/officeart/2005/8/layout/gear1"/>
    <dgm:cxn modelId="{C48A48B8-AC1D-44DB-B125-A3D38EE10EDE}" type="presParOf" srcId="{5AE82BDC-08E0-4CD6-9366-61EDB25EA064}" destId="{328C9ABE-1804-48EB-98A9-8115E30F53FA}" srcOrd="0" destOrd="0" presId="urn:microsoft.com/office/officeart/2005/8/layout/gear1"/>
    <dgm:cxn modelId="{F00295E4-B24E-4410-BBEE-12E6190B273D}" type="presParOf" srcId="{5AE82BDC-08E0-4CD6-9366-61EDB25EA064}" destId="{99A79D40-2D7D-4DA3-9D67-81771621DB55}" srcOrd="1" destOrd="0" presId="urn:microsoft.com/office/officeart/2005/8/layout/gear1"/>
    <dgm:cxn modelId="{91169F66-D8CA-4068-979E-CA8227FB0DF7}" type="presParOf" srcId="{5AE82BDC-08E0-4CD6-9366-61EDB25EA064}" destId="{67383669-6FEF-4A6C-8DE6-471AE0DDFABE}" srcOrd="2" destOrd="0" presId="urn:microsoft.com/office/officeart/2005/8/layout/gear1"/>
    <dgm:cxn modelId="{1ADC6464-2700-43DF-9D8D-89F0A5B274D1}" type="presParOf" srcId="{5AE82BDC-08E0-4CD6-9366-61EDB25EA064}" destId="{12F3B3B4-A2B0-4E33-9F08-D01BCC2A8B79}" srcOrd="3" destOrd="0" presId="urn:microsoft.com/office/officeart/2005/8/layout/gear1"/>
    <dgm:cxn modelId="{2FCB590B-E181-4A66-85B6-ED0B052B4726}" type="presParOf" srcId="{5AE82BDC-08E0-4CD6-9366-61EDB25EA064}" destId="{32846C14-1F6F-4166-AC77-8DAD411D5A68}" srcOrd="4" destOrd="0" presId="urn:microsoft.com/office/officeart/2005/8/layout/gear1"/>
    <dgm:cxn modelId="{3084DE27-527A-41BE-BA41-E640E39CD14F}" type="presParOf" srcId="{5AE82BDC-08E0-4CD6-9366-61EDB25EA064}" destId="{D7E32C0C-AD28-417C-A6FE-098597CE5594}" srcOrd="5" destOrd="0" presId="urn:microsoft.com/office/officeart/2005/8/layout/gear1"/>
    <dgm:cxn modelId="{13146E04-F823-4DA4-B209-AEE3734564FC}" type="presParOf" srcId="{5AE82BDC-08E0-4CD6-9366-61EDB25EA064}" destId="{08C61DC1-CF46-4901-81D4-42544A068F70}" srcOrd="6" destOrd="0" presId="urn:microsoft.com/office/officeart/2005/8/layout/gear1"/>
    <dgm:cxn modelId="{45E9D7B3-F344-46ED-926C-5CCE6C5B0DEE}" type="presParOf" srcId="{5AE82BDC-08E0-4CD6-9366-61EDB25EA064}" destId="{4070B5BE-115E-4042-AC39-29B02BAAF558}" srcOrd="7" destOrd="0" presId="urn:microsoft.com/office/officeart/2005/8/layout/gear1"/>
    <dgm:cxn modelId="{4CF45CA4-C308-4115-B470-AF24B310AF36}" type="presParOf" srcId="{5AE82BDC-08E0-4CD6-9366-61EDB25EA064}" destId="{CE89A10E-E30F-44A1-B294-E2FC843BB5F3}" srcOrd="8" destOrd="0" presId="urn:microsoft.com/office/officeart/2005/8/layout/gear1"/>
    <dgm:cxn modelId="{CCDB8E82-9C97-4B65-85F3-BAB04C2A2682}" type="presParOf" srcId="{5AE82BDC-08E0-4CD6-9366-61EDB25EA064}" destId="{CA978267-496C-4FB3-8CBA-7B2DAE82DA61}" srcOrd="9" destOrd="0" presId="urn:microsoft.com/office/officeart/2005/8/layout/gear1"/>
    <dgm:cxn modelId="{D068918C-226B-4F34-ABE1-23EF9213B363}" type="presParOf" srcId="{5AE82BDC-08E0-4CD6-9366-61EDB25EA064}" destId="{321CBA46-AABC-4A44-A2A7-3BF8FB443C04}" srcOrd="10" destOrd="0" presId="urn:microsoft.com/office/officeart/2005/8/layout/gear1"/>
    <dgm:cxn modelId="{B249DF79-5190-4997-BA3E-C3D007427074}" type="presParOf" srcId="{5AE82BDC-08E0-4CD6-9366-61EDB25EA064}" destId="{862AB304-F151-4481-AC40-C5002A653E92}" srcOrd="11" destOrd="0" presId="urn:microsoft.com/office/officeart/2005/8/layout/gear1"/>
    <dgm:cxn modelId="{C3DA04B5-8A23-4CDA-9DF5-639F9FEDD466}" type="presParOf" srcId="{5AE82BDC-08E0-4CD6-9366-61EDB25EA064}" destId="{A28580E8-80BE-4D04-B6E8-43DAE75E78F0}" srcOrd="12" destOrd="0" presId="urn:microsoft.com/office/officeart/2005/8/layout/gear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B5C2BA-E46F-48E1-8CBF-60CC407EA425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67F7FD8-32D9-440A-BB62-44FF5D165515}">
      <dgm:prSet phldrT="[Text]" custT="1"/>
      <dgm:spPr/>
      <dgm:t>
        <a:bodyPr/>
        <a:lstStyle/>
        <a:p>
          <a:r>
            <a:rPr lang="de-DE" sz="2300" dirty="0" err="1" smtClean="0"/>
            <a:t>Lorem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</a:p>
      </dgm:t>
    </dgm:pt>
    <dgm:pt modelId="{1F8C8907-77AD-43C7-AA76-992558068578}" type="parTrans" cxnId="{A161B85E-D747-4D53-9752-38EB148867DC}">
      <dgm:prSet/>
      <dgm:spPr/>
      <dgm:t>
        <a:bodyPr/>
        <a:lstStyle/>
        <a:p>
          <a:endParaRPr lang="en-US" sz="2300"/>
        </a:p>
      </dgm:t>
    </dgm:pt>
    <dgm:pt modelId="{0507E40C-29AA-4CBB-AFE6-C99C0C23A727}" type="sibTrans" cxnId="{A161B85E-D747-4D53-9752-38EB148867DC}">
      <dgm:prSet/>
      <dgm:spPr/>
      <dgm:t>
        <a:bodyPr/>
        <a:lstStyle/>
        <a:p>
          <a:endParaRPr lang="en-US" sz="2300"/>
        </a:p>
      </dgm:t>
    </dgm:pt>
    <dgm:pt modelId="{FD96581C-BF08-442F-938C-8398A60303B2}" type="asst">
      <dgm:prSet phldrT="[Text]" custT="1"/>
      <dgm:spPr/>
      <dgm:t>
        <a:bodyPr/>
        <a:lstStyle/>
        <a:p>
          <a:r>
            <a:rPr lang="de-DE" sz="2300" dirty="0" err="1" smtClean="0"/>
            <a:t>Ipsum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1E6E5C61-605F-4255-87A3-4B2706565CE2}" type="parTrans" cxnId="{19F8DFD0-C21A-4ECB-9DB4-21358E957745}">
      <dgm:prSet/>
      <dgm:spPr/>
      <dgm:t>
        <a:bodyPr/>
        <a:lstStyle/>
        <a:p>
          <a:endParaRPr lang="en-US" sz="2300"/>
        </a:p>
      </dgm:t>
    </dgm:pt>
    <dgm:pt modelId="{B917D235-FF4E-4EE0-A26C-3FE1EF67F178}" type="sibTrans" cxnId="{19F8DFD0-C21A-4ECB-9DB4-21358E957745}">
      <dgm:prSet/>
      <dgm:spPr/>
      <dgm:t>
        <a:bodyPr/>
        <a:lstStyle/>
        <a:p>
          <a:endParaRPr lang="en-US" sz="2300"/>
        </a:p>
      </dgm:t>
    </dgm:pt>
    <dgm:pt modelId="{5E6FD083-6236-4226-86AD-D4B3E5BD4385}">
      <dgm:prSet phldrT="[Text]" custT="1"/>
      <dgm:spPr/>
      <dgm:t>
        <a:bodyPr/>
        <a:lstStyle/>
        <a:p>
          <a:r>
            <a:rPr lang="de-DE" sz="2300" dirty="0" smtClean="0"/>
            <a:t>Dolores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B56FF278-8AE9-4D09-BC4E-AE323ACFE0CA}" type="parTrans" cxnId="{C2B4215F-C2B5-4742-B4F5-A48FDAF1B5D6}">
      <dgm:prSet/>
      <dgm:spPr/>
      <dgm:t>
        <a:bodyPr/>
        <a:lstStyle/>
        <a:p>
          <a:endParaRPr lang="en-US" sz="2300"/>
        </a:p>
      </dgm:t>
    </dgm:pt>
    <dgm:pt modelId="{7A95372B-4F3A-48F1-9F0A-EA254469E58B}" type="sibTrans" cxnId="{C2B4215F-C2B5-4742-B4F5-A48FDAF1B5D6}">
      <dgm:prSet/>
      <dgm:spPr/>
      <dgm:t>
        <a:bodyPr/>
        <a:lstStyle/>
        <a:p>
          <a:endParaRPr lang="en-US" sz="2300"/>
        </a:p>
      </dgm:t>
    </dgm:pt>
    <dgm:pt modelId="{6F42386D-4AFD-4222-ABFD-4D7693551A35}">
      <dgm:prSet phldrT="[Text]" custT="1"/>
      <dgm:spPr/>
      <dgm:t>
        <a:bodyPr/>
        <a:lstStyle/>
        <a:p>
          <a:r>
            <a:rPr lang="de-DE" sz="2300" dirty="0" err="1" smtClean="0"/>
            <a:t>Consetetur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C489A07E-FE03-4C9D-AD2C-E9456F24A4D0}" type="parTrans" cxnId="{4B6FA489-3A2F-4275-A53C-34D5C596E052}">
      <dgm:prSet/>
      <dgm:spPr/>
      <dgm:t>
        <a:bodyPr/>
        <a:lstStyle/>
        <a:p>
          <a:endParaRPr lang="en-US" sz="2300"/>
        </a:p>
      </dgm:t>
    </dgm:pt>
    <dgm:pt modelId="{2CC1D85F-A2C9-4EF1-8164-79DC8FA7A48D}" type="sibTrans" cxnId="{4B6FA489-3A2F-4275-A53C-34D5C596E052}">
      <dgm:prSet/>
      <dgm:spPr/>
      <dgm:t>
        <a:bodyPr/>
        <a:lstStyle/>
        <a:p>
          <a:endParaRPr lang="en-US" sz="2300"/>
        </a:p>
      </dgm:t>
    </dgm:pt>
    <dgm:pt modelId="{78108CFA-4EA8-4BD5-996A-E8F4D0A777A7}">
      <dgm:prSet phldrT="[Text]" custT="1"/>
      <dgm:spPr/>
      <dgm:t>
        <a:bodyPr/>
        <a:lstStyle/>
        <a:p>
          <a:r>
            <a:rPr lang="de-DE" sz="2300" dirty="0" smtClean="0"/>
            <a:t>Amet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A81F593F-684A-489F-AA43-A307BBE79EF2}" type="parTrans" cxnId="{82DC2D8E-C291-43A7-AB4E-D4C91BEAB114}">
      <dgm:prSet/>
      <dgm:spPr/>
      <dgm:t>
        <a:bodyPr/>
        <a:lstStyle/>
        <a:p>
          <a:endParaRPr lang="en-US" sz="2300"/>
        </a:p>
      </dgm:t>
    </dgm:pt>
    <dgm:pt modelId="{E14024EA-E37D-435C-9D10-E5C85420C10D}" type="sibTrans" cxnId="{82DC2D8E-C291-43A7-AB4E-D4C91BEAB114}">
      <dgm:prSet/>
      <dgm:spPr/>
      <dgm:t>
        <a:bodyPr/>
        <a:lstStyle/>
        <a:p>
          <a:endParaRPr lang="en-US" sz="2300"/>
        </a:p>
      </dgm:t>
    </dgm:pt>
    <dgm:pt modelId="{7F419724-47F1-4D22-ADF3-25C9628B1D44}" type="pres">
      <dgm:prSet presAssocID="{8EB5C2BA-E46F-48E1-8CBF-60CC407EA4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94C0D3-08EB-4FC2-ABE3-42BC96B737E1}" type="pres">
      <dgm:prSet presAssocID="{F67F7FD8-32D9-440A-BB62-44FF5D165515}" presName="hierRoot1" presStyleCnt="0">
        <dgm:presLayoutVars>
          <dgm:hierBranch val="init"/>
        </dgm:presLayoutVars>
      </dgm:prSet>
      <dgm:spPr/>
    </dgm:pt>
    <dgm:pt modelId="{F75D74A0-D3F3-4C91-9811-1C555B6B3716}" type="pres">
      <dgm:prSet presAssocID="{F67F7FD8-32D9-440A-BB62-44FF5D165515}" presName="rootComposite1" presStyleCnt="0"/>
      <dgm:spPr/>
    </dgm:pt>
    <dgm:pt modelId="{EDB498D6-B2F6-4ECA-99A0-79230822B137}" type="pres">
      <dgm:prSet presAssocID="{F67F7FD8-32D9-440A-BB62-44FF5D16551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DA845B-7205-4347-9652-16CF43A99598}" type="pres">
      <dgm:prSet presAssocID="{F67F7FD8-32D9-440A-BB62-44FF5D16551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7EAEFFA-59F2-43B9-AC16-7BC28BE5835B}" type="pres">
      <dgm:prSet presAssocID="{F67F7FD8-32D9-440A-BB62-44FF5D165515}" presName="hierChild2" presStyleCnt="0"/>
      <dgm:spPr/>
    </dgm:pt>
    <dgm:pt modelId="{680A72F7-5726-4918-AF07-9FB554DE3278}" type="pres">
      <dgm:prSet presAssocID="{B56FF278-8AE9-4D09-BC4E-AE323ACFE0CA}" presName="Name37" presStyleLbl="parChTrans1D2" presStyleIdx="0" presStyleCnt="4"/>
      <dgm:spPr/>
      <dgm:t>
        <a:bodyPr/>
        <a:lstStyle/>
        <a:p>
          <a:endParaRPr lang="en-US"/>
        </a:p>
      </dgm:t>
    </dgm:pt>
    <dgm:pt modelId="{15D9995F-61C7-4E30-9597-F8B578F98A8C}" type="pres">
      <dgm:prSet presAssocID="{5E6FD083-6236-4226-86AD-D4B3E5BD4385}" presName="hierRoot2" presStyleCnt="0">
        <dgm:presLayoutVars>
          <dgm:hierBranch val="init"/>
        </dgm:presLayoutVars>
      </dgm:prSet>
      <dgm:spPr/>
    </dgm:pt>
    <dgm:pt modelId="{B278754E-C365-4B52-910B-010FAB74549D}" type="pres">
      <dgm:prSet presAssocID="{5E6FD083-6236-4226-86AD-D4B3E5BD4385}" presName="rootComposite" presStyleCnt="0"/>
      <dgm:spPr/>
    </dgm:pt>
    <dgm:pt modelId="{14034794-DDFD-4BD1-999E-3CAA4B70F1B1}" type="pres">
      <dgm:prSet presAssocID="{5E6FD083-6236-4226-86AD-D4B3E5BD438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99162A-05AE-4C02-BBE9-F074D853776C}" type="pres">
      <dgm:prSet presAssocID="{5E6FD083-6236-4226-86AD-D4B3E5BD4385}" presName="rootConnector" presStyleLbl="node2" presStyleIdx="0" presStyleCnt="3"/>
      <dgm:spPr/>
      <dgm:t>
        <a:bodyPr/>
        <a:lstStyle/>
        <a:p>
          <a:endParaRPr lang="en-US"/>
        </a:p>
      </dgm:t>
    </dgm:pt>
    <dgm:pt modelId="{505E7BB3-72CA-4524-A762-688E1CC693B3}" type="pres">
      <dgm:prSet presAssocID="{5E6FD083-6236-4226-86AD-D4B3E5BD4385}" presName="hierChild4" presStyleCnt="0"/>
      <dgm:spPr/>
    </dgm:pt>
    <dgm:pt modelId="{ABB26A49-1623-4D99-8BE7-50EFDF755C33}" type="pres">
      <dgm:prSet presAssocID="{5E6FD083-6236-4226-86AD-D4B3E5BD4385}" presName="hierChild5" presStyleCnt="0"/>
      <dgm:spPr/>
    </dgm:pt>
    <dgm:pt modelId="{CA450B2E-F293-4D79-941C-3CF60316C8DC}" type="pres">
      <dgm:prSet presAssocID="{C489A07E-FE03-4C9D-AD2C-E9456F24A4D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FA3B255-EB16-4A75-97DA-636697867FA5}" type="pres">
      <dgm:prSet presAssocID="{6F42386D-4AFD-4222-ABFD-4D7693551A35}" presName="hierRoot2" presStyleCnt="0">
        <dgm:presLayoutVars>
          <dgm:hierBranch val="init"/>
        </dgm:presLayoutVars>
      </dgm:prSet>
      <dgm:spPr/>
    </dgm:pt>
    <dgm:pt modelId="{49CCB0E8-C9F0-4A98-8CF7-6ECACB55ADC8}" type="pres">
      <dgm:prSet presAssocID="{6F42386D-4AFD-4222-ABFD-4D7693551A35}" presName="rootComposite" presStyleCnt="0"/>
      <dgm:spPr/>
    </dgm:pt>
    <dgm:pt modelId="{A65BF90B-14F1-46E9-9A4C-4B9D857504C3}" type="pres">
      <dgm:prSet presAssocID="{6F42386D-4AFD-4222-ABFD-4D7693551A3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F18FE9-DAA4-448C-BFEF-BA5869DB632C}" type="pres">
      <dgm:prSet presAssocID="{6F42386D-4AFD-4222-ABFD-4D7693551A35}" presName="rootConnector" presStyleLbl="node2" presStyleIdx="1" presStyleCnt="3"/>
      <dgm:spPr/>
      <dgm:t>
        <a:bodyPr/>
        <a:lstStyle/>
        <a:p>
          <a:endParaRPr lang="en-US"/>
        </a:p>
      </dgm:t>
    </dgm:pt>
    <dgm:pt modelId="{32198E6D-0CFF-4885-BB26-034C5AC33244}" type="pres">
      <dgm:prSet presAssocID="{6F42386D-4AFD-4222-ABFD-4D7693551A35}" presName="hierChild4" presStyleCnt="0"/>
      <dgm:spPr/>
    </dgm:pt>
    <dgm:pt modelId="{18040463-21FE-4348-807D-3BF4B4290D0E}" type="pres">
      <dgm:prSet presAssocID="{6F42386D-4AFD-4222-ABFD-4D7693551A35}" presName="hierChild5" presStyleCnt="0"/>
      <dgm:spPr/>
    </dgm:pt>
    <dgm:pt modelId="{33EE8349-DA7F-4AE5-9305-DFB321F78A1B}" type="pres">
      <dgm:prSet presAssocID="{A81F593F-684A-489F-AA43-A307BBE79EF2}" presName="Name37" presStyleLbl="parChTrans1D2" presStyleIdx="2" presStyleCnt="4"/>
      <dgm:spPr/>
      <dgm:t>
        <a:bodyPr/>
        <a:lstStyle/>
        <a:p>
          <a:endParaRPr lang="en-US"/>
        </a:p>
      </dgm:t>
    </dgm:pt>
    <dgm:pt modelId="{C0515BAA-F2B8-487A-8935-CBB0129E248C}" type="pres">
      <dgm:prSet presAssocID="{78108CFA-4EA8-4BD5-996A-E8F4D0A777A7}" presName="hierRoot2" presStyleCnt="0">
        <dgm:presLayoutVars>
          <dgm:hierBranch val="init"/>
        </dgm:presLayoutVars>
      </dgm:prSet>
      <dgm:spPr/>
    </dgm:pt>
    <dgm:pt modelId="{462C555B-6A3B-44C7-AF61-10B4AC061E01}" type="pres">
      <dgm:prSet presAssocID="{78108CFA-4EA8-4BD5-996A-E8F4D0A777A7}" presName="rootComposite" presStyleCnt="0"/>
      <dgm:spPr/>
    </dgm:pt>
    <dgm:pt modelId="{182AC5F6-13D3-4FDB-A21D-0829F82F8798}" type="pres">
      <dgm:prSet presAssocID="{78108CFA-4EA8-4BD5-996A-E8F4D0A777A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0E81ED-DBE5-4BD9-A506-69ED123BA2F1}" type="pres">
      <dgm:prSet presAssocID="{78108CFA-4EA8-4BD5-996A-E8F4D0A777A7}" presName="rootConnector" presStyleLbl="node2" presStyleIdx="2" presStyleCnt="3"/>
      <dgm:spPr/>
      <dgm:t>
        <a:bodyPr/>
        <a:lstStyle/>
        <a:p>
          <a:endParaRPr lang="en-US"/>
        </a:p>
      </dgm:t>
    </dgm:pt>
    <dgm:pt modelId="{CF0CA948-6B18-4F3F-846D-03B4E0603B8D}" type="pres">
      <dgm:prSet presAssocID="{78108CFA-4EA8-4BD5-996A-E8F4D0A777A7}" presName="hierChild4" presStyleCnt="0"/>
      <dgm:spPr/>
    </dgm:pt>
    <dgm:pt modelId="{1AF0F069-7FA3-4016-96D4-BFC7E53C804F}" type="pres">
      <dgm:prSet presAssocID="{78108CFA-4EA8-4BD5-996A-E8F4D0A777A7}" presName="hierChild5" presStyleCnt="0"/>
      <dgm:spPr/>
    </dgm:pt>
    <dgm:pt modelId="{AF471094-EE09-494C-8F31-9F05BCBAC84F}" type="pres">
      <dgm:prSet presAssocID="{F67F7FD8-32D9-440A-BB62-44FF5D165515}" presName="hierChild3" presStyleCnt="0"/>
      <dgm:spPr/>
    </dgm:pt>
    <dgm:pt modelId="{77E07C68-F166-4E75-8B92-0AD2E4CF7080}" type="pres">
      <dgm:prSet presAssocID="{1E6E5C61-605F-4255-87A3-4B2706565CE2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D29B7618-37D5-4A82-BFFA-FA2A77F28FA0}" type="pres">
      <dgm:prSet presAssocID="{FD96581C-BF08-442F-938C-8398A60303B2}" presName="hierRoot3" presStyleCnt="0">
        <dgm:presLayoutVars>
          <dgm:hierBranch val="init"/>
        </dgm:presLayoutVars>
      </dgm:prSet>
      <dgm:spPr/>
    </dgm:pt>
    <dgm:pt modelId="{42021E8B-5248-46A7-9881-412D858D8B1B}" type="pres">
      <dgm:prSet presAssocID="{FD96581C-BF08-442F-938C-8398A60303B2}" presName="rootComposite3" presStyleCnt="0"/>
      <dgm:spPr/>
    </dgm:pt>
    <dgm:pt modelId="{67369AFA-A4EB-4B57-8479-5E2DA206101E}" type="pres">
      <dgm:prSet presAssocID="{FD96581C-BF08-442F-938C-8398A60303B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786575-72AD-4472-AAEE-9468E3F07761}" type="pres">
      <dgm:prSet presAssocID="{FD96581C-BF08-442F-938C-8398A60303B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399D9BBD-5622-48FA-87E8-EC7FDFDAC690}" type="pres">
      <dgm:prSet presAssocID="{FD96581C-BF08-442F-938C-8398A60303B2}" presName="hierChild6" presStyleCnt="0"/>
      <dgm:spPr/>
    </dgm:pt>
    <dgm:pt modelId="{C3DF5A62-9DC4-40BD-A436-DC48E1F2AA32}" type="pres">
      <dgm:prSet presAssocID="{FD96581C-BF08-442F-938C-8398A60303B2}" presName="hierChild7" presStyleCnt="0"/>
      <dgm:spPr/>
    </dgm:pt>
  </dgm:ptLst>
  <dgm:cxnLst>
    <dgm:cxn modelId="{334BD119-287C-4283-ABC0-1CB86577F6B2}" type="presOf" srcId="{5E6FD083-6236-4226-86AD-D4B3E5BD4385}" destId="{A799162A-05AE-4C02-BBE9-F074D853776C}" srcOrd="1" destOrd="0" presId="urn:microsoft.com/office/officeart/2005/8/layout/orgChart1"/>
    <dgm:cxn modelId="{62AE8457-0F9B-42A1-A3D7-3D9E6D5E3175}" type="presOf" srcId="{F67F7FD8-32D9-440A-BB62-44FF5D165515}" destId="{EDB498D6-B2F6-4ECA-99A0-79230822B137}" srcOrd="0" destOrd="0" presId="urn:microsoft.com/office/officeart/2005/8/layout/orgChart1"/>
    <dgm:cxn modelId="{A161B85E-D747-4D53-9752-38EB148867DC}" srcId="{8EB5C2BA-E46F-48E1-8CBF-60CC407EA425}" destId="{F67F7FD8-32D9-440A-BB62-44FF5D165515}" srcOrd="0" destOrd="0" parTransId="{1F8C8907-77AD-43C7-AA76-992558068578}" sibTransId="{0507E40C-29AA-4CBB-AFE6-C99C0C23A727}"/>
    <dgm:cxn modelId="{8C074B47-52EA-42E3-8DAD-FD9322E6F728}" type="presOf" srcId="{78108CFA-4EA8-4BD5-996A-E8F4D0A777A7}" destId="{182AC5F6-13D3-4FDB-A21D-0829F82F8798}" srcOrd="0" destOrd="0" presId="urn:microsoft.com/office/officeart/2005/8/layout/orgChart1"/>
    <dgm:cxn modelId="{16D29271-9719-418E-AA71-0459E197EC91}" type="presOf" srcId="{C489A07E-FE03-4C9D-AD2C-E9456F24A4D0}" destId="{CA450B2E-F293-4D79-941C-3CF60316C8DC}" srcOrd="0" destOrd="0" presId="urn:microsoft.com/office/officeart/2005/8/layout/orgChart1"/>
    <dgm:cxn modelId="{0A1D8222-6DBE-4FE6-8FDE-690686F59990}" type="presOf" srcId="{1E6E5C61-605F-4255-87A3-4B2706565CE2}" destId="{77E07C68-F166-4E75-8B92-0AD2E4CF7080}" srcOrd="0" destOrd="0" presId="urn:microsoft.com/office/officeart/2005/8/layout/orgChart1"/>
    <dgm:cxn modelId="{2B4B4957-89BA-4601-9BC5-19BE2C2285D8}" type="presOf" srcId="{A81F593F-684A-489F-AA43-A307BBE79EF2}" destId="{33EE8349-DA7F-4AE5-9305-DFB321F78A1B}" srcOrd="0" destOrd="0" presId="urn:microsoft.com/office/officeart/2005/8/layout/orgChart1"/>
    <dgm:cxn modelId="{C2B4215F-C2B5-4742-B4F5-A48FDAF1B5D6}" srcId="{F67F7FD8-32D9-440A-BB62-44FF5D165515}" destId="{5E6FD083-6236-4226-86AD-D4B3E5BD4385}" srcOrd="1" destOrd="0" parTransId="{B56FF278-8AE9-4D09-BC4E-AE323ACFE0CA}" sibTransId="{7A95372B-4F3A-48F1-9F0A-EA254469E58B}"/>
    <dgm:cxn modelId="{82DC2D8E-C291-43A7-AB4E-D4C91BEAB114}" srcId="{F67F7FD8-32D9-440A-BB62-44FF5D165515}" destId="{78108CFA-4EA8-4BD5-996A-E8F4D0A777A7}" srcOrd="3" destOrd="0" parTransId="{A81F593F-684A-489F-AA43-A307BBE79EF2}" sibTransId="{E14024EA-E37D-435C-9D10-E5C85420C10D}"/>
    <dgm:cxn modelId="{0C5FFB3D-EFA1-4EBE-9DDD-C56E28A9AF95}" type="presOf" srcId="{8EB5C2BA-E46F-48E1-8CBF-60CC407EA425}" destId="{7F419724-47F1-4D22-ADF3-25C9628B1D44}" srcOrd="0" destOrd="0" presId="urn:microsoft.com/office/officeart/2005/8/layout/orgChart1"/>
    <dgm:cxn modelId="{19F8DFD0-C21A-4ECB-9DB4-21358E957745}" srcId="{F67F7FD8-32D9-440A-BB62-44FF5D165515}" destId="{FD96581C-BF08-442F-938C-8398A60303B2}" srcOrd="0" destOrd="0" parTransId="{1E6E5C61-605F-4255-87A3-4B2706565CE2}" sibTransId="{B917D235-FF4E-4EE0-A26C-3FE1EF67F178}"/>
    <dgm:cxn modelId="{CB6749AC-6FDE-43B5-B775-AEA7E6FE9850}" type="presOf" srcId="{F67F7FD8-32D9-440A-BB62-44FF5D165515}" destId="{83DA845B-7205-4347-9652-16CF43A99598}" srcOrd="1" destOrd="0" presId="urn:microsoft.com/office/officeart/2005/8/layout/orgChart1"/>
    <dgm:cxn modelId="{CB85C01C-CB38-45DA-B257-ED1CA3AC6655}" type="presOf" srcId="{FD96581C-BF08-442F-938C-8398A60303B2}" destId="{80786575-72AD-4472-AAEE-9468E3F07761}" srcOrd="1" destOrd="0" presId="urn:microsoft.com/office/officeart/2005/8/layout/orgChart1"/>
    <dgm:cxn modelId="{73441516-D309-47C6-A210-5D26437F60D0}" type="presOf" srcId="{FD96581C-BF08-442F-938C-8398A60303B2}" destId="{67369AFA-A4EB-4B57-8479-5E2DA206101E}" srcOrd="0" destOrd="0" presId="urn:microsoft.com/office/officeart/2005/8/layout/orgChart1"/>
    <dgm:cxn modelId="{420A9C3F-E4AF-4AAB-A662-057A9CBD0218}" type="presOf" srcId="{78108CFA-4EA8-4BD5-996A-E8F4D0A777A7}" destId="{6E0E81ED-DBE5-4BD9-A506-69ED123BA2F1}" srcOrd="1" destOrd="0" presId="urn:microsoft.com/office/officeart/2005/8/layout/orgChart1"/>
    <dgm:cxn modelId="{764E67BE-F3C2-4F1E-B7AE-91C0B03F3820}" type="presOf" srcId="{B56FF278-8AE9-4D09-BC4E-AE323ACFE0CA}" destId="{680A72F7-5726-4918-AF07-9FB554DE3278}" srcOrd="0" destOrd="0" presId="urn:microsoft.com/office/officeart/2005/8/layout/orgChart1"/>
    <dgm:cxn modelId="{4B6FA489-3A2F-4275-A53C-34D5C596E052}" srcId="{F67F7FD8-32D9-440A-BB62-44FF5D165515}" destId="{6F42386D-4AFD-4222-ABFD-4D7693551A35}" srcOrd="2" destOrd="0" parTransId="{C489A07E-FE03-4C9D-AD2C-E9456F24A4D0}" sibTransId="{2CC1D85F-A2C9-4EF1-8164-79DC8FA7A48D}"/>
    <dgm:cxn modelId="{4DB836D0-E2A7-4B05-868A-DCE83BD151E5}" type="presOf" srcId="{6F42386D-4AFD-4222-ABFD-4D7693551A35}" destId="{A65BF90B-14F1-46E9-9A4C-4B9D857504C3}" srcOrd="0" destOrd="0" presId="urn:microsoft.com/office/officeart/2005/8/layout/orgChart1"/>
    <dgm:cxn modelId="{B6912D65-A29E-45EF-ACCE-4C95B03FB71D}" type="presOf" srcId="{5E6FD083-6236-4226-86AD-D4B3E5BD4385}" destId="{14034794-DDFD-4BD1-999E-3CAA4B70F1B1}" srcOrd="0" destOrd="0" presId="urn:microsoft.com/office/officeart/2005/8/layout/orgChart1"/>
    <dgm:cxn modelId="{DAA3B6E5-EBE9-404A-9914-347022480EA9}" type="presOf" srcId="{6F42386D-4AFD-4222-ABFD-4D7693551A35}" destId="{CEF18FE9-DAA4-448C-BFEF-BA5869DB632C}" srcOrd="1" destOrd="0" presId="urn:microsoft.com/office/officeart/2005/8/layout/orgChart1"/>
    <dgm:cxn modelId="{DA8AAD35-AE69-4815-B72F-03F5439B6EC5}" type="presParOf" srcId="{7F419724-47F1-4D22-ADF3-25C9628B1D44}" destId="{C494C0D3-08EB-4FC2-ABE3-42BC96B737E1}" srcOrd="0" destOrd="0" presId="urn:microsoft.com/office/officeart/2005/8/layout/orgChart1"/>
    <dgm:cxn modelId="{E795D3B9-E1D9-43AE-B7F4-A9B7A5C32095}" type="presParOf" srcId="{C494C0D3-08EB-4FC2-ABE3-42BC96B737E1}" destId="{F75D74A0-D3F3-4C91-9811-1C555B6B3716}" srcOrd="0" destOrd="0" presId="urn:microsoft.com/office/officeart/2005/8/layout/orgChart1"/>
    <dgm:cxn modelId="{C3122B66-3EC8-40F1-A798-5BA365F4C11B}" type="presParOf" srcId="{F75D74A0-D3F3-4C91-9811-1C555B6B3716}" destId="{EDB498D6-B2F6-4ECA-99A0-79230822B137}" srcOrd="0" destOrd="0" presId="urn:microsoft.com/office/officeart/2005/8/layout/orgChart1"/>
    <dgm:cxn modelId="{1BB98250-20FB-4586-B1A4-B87279951C99}" type="presParOf" srcId="{F75D74A0-D3F3-4C91-9811-1C555B6B3716}" destId="{83DA845B-7205-4347-9652-16CF43A99598}" srcOrd="1" destOrd="0" presId="urn:microsoft.com/office/officeart/2005/8/layout/orgChart1"/>
    <dgm:cxn modelId="{DBA866E8-7847-4D15-B0FF-193A91840383}" type="presParOf" srcId="{C494C0D3-08EB-4FC2-ABE3-42BC96B737E1}" destId="{C7EAEFFA-59F2-43B9-AC16-7BC28BE5835B}" srcOrd="1" destOrd="0" presId="urn:microsoft.com/office/officeart/2005/8/layout/orgChart1"/>
    <dgm:cxn modelId="{B2504AB7-1D84-4100-9603-AA029916546D}" type="presParOf" srcId="{C7EAEFFA-59F2-43B9-AC16-7BC28BE5835B}" destId="{680A72F7-5726-4918-AF07-9FB554DE3278}" srcOrd="0" destOrd="0" presId="urn:microsoft.com/office/officeart/2005/8/layout/orgChart1"/>
    <dgm:cxn modelId="{486A8638-B5AC-4576-A066-2549D8E3FDFB}" type="presParOf" srcId="{C7EAEFFA-59F2-43B9-AC16-7BC28BE5835B}" destId="{15D9995F-61C7-4E30-9597-F8B578F98A8C}" srcOrd="1" destOrd="0" presId="urn:microsoft.com/office/officeart/2005/8/layout/orgChart1"/>
    <dgm:cxn modelId="{CD6DC3C5-03FC-4158-86C8-39D3BAC9AEBC}" type="presParOf" srcId="{15D9995F-61C7-4E30-9597-F8B578F98A8C}" destId="{B278754E-C365-4B52-910B-010FAB74549D}" srcOrd="0" destOrd="0" presId="urn:microsoft.com/office/officeart/2005/8/layout/orgChart1"/>
    <dgm:cxn modelId="{351547E5-860F-4603-BE3A-BA4541DAC8F8}" type="presParOf" srcId="{B278754E-C365-4B52-910B-010FAB74549D}" destId="{14034794-DDFD-4BD1-999E-3CAA4B70F1B1}" srcOrd="0" destOrd="0" presId="urn:microsoft.com/office/officeart/2005/8/layout/orgChart1"/>
    <dgm:cxn modelId="{C49473F2-8021-4C20-A0A4-EBDE95088448}" type="presParOf" srcId="{B278754E-C365-4B52-910B-010FAB74549D}" destId="{A799162A-05AE-4C02-BBE9-F074D853776C}" srcOrd="1" destOrd="0" presId="urn:microsoft.com/office/officeart/2005/8/layout/orgChart1"/>
    <dgm:cxn modelId="{D00BC5A0-B47F-4CDC-9720-B281A0BB8BBA}" type="presParOf" srcId="{15D9995F-61C7-4E30-9597-F8B578F98A8C}" destId="{505E7BB3-72CA-4524-A762-688E1CC693B3}" srcOrd="1" destOrd="0" presId="urn:microsoft.com/office/officeart/2005/8/layout/orgChart1"/>
    <dgm:cxn modelId="{6CB6B577-8DA1-4F22-BD18-634F47E5DDD2}" type="presParOf" srcId="{15D9995F-61C7-4E30-9597-F8B578F98A8C}" destId="{ABB26A49-1623-4D99-8BE7-50EFDF755C33}" srcOrd="2" destOrd="0" presId="urn:microsoft.com/office/officeart/2005/8/layout/orgChart1"/>
    <dgm:cxn modelId="{2F23F506-51B2-4AE1-BDC7-519624F825A6}" type="presParOf" srcId="{C7EAEFFA-59F2-43B9-AC16-7BC28BE5835B}" destId="{CA450B2E-F293-4D79-941C-3CF60316C8DC}" srcOrd="2" destOrd="0" presId="urn:microsoft.com/office/officeart/2005/8/layout/orgChart1"/>
    <dgm:cxn modelId="{8E50FB6C-9E8D-4386-9A2A-ED35EA7EFB91}" type="presParOf" srcId="{C7EAEFFA-59F2-43B9-AC16-7BC28BE5835B}" destId="{FFA3B255-EB16-4A75-97DA-636697867FA5}" srcOrd="3" destOrd="0" presId="urn:microsoft.com/office/officeart/2005/8/layout/orgChart1"/>
    <dgm:cxn modelId="{75818A64-E485-4889-A788-184103A62AB8}" type="presParOf" srcId="{FFA3B255-EB16-4A75-97DA-636697867FA5}" destId="{49CCB0E8-C9F0-4A98-8CF7-6ECACB55ADC8}" srcOrd="0" destOrd="0" presId="urn:microsoft.com/office/officeart/2005/8/layout/orgChart1"/>
    <dgm:cxn modelId="{9E98B3E6-3E10-4A2E-8FEE-3A91413AF91F}" type="presParOf" srcId="{49CCB0E8-C9F0-4A98-8CF7-6ECACB55ADC8}" destId="{A65BF90B-14F1-46E9-9A4C-4B9D857504C3}" srcOrd="0" destOrd="0" presId="urn:microsoft.com/office/officeart/2005/8/layout/orgChart1"/>
    <dgm:cxn modelId="{4E48A9F1-35DD-4336-9135-ECD86C46EC0B}" type="presParOf" srcId="{49CCB0E8-C9F0-4A98-8CF7-6ECACB55ADC8}" destId="{CEF18FE9-DAA4-448C-BFEF-BA5869DB632C}" srcOrd="1" destOrd="0" presId="urn:microsoft.com/office/officeart/2005/8/layout/orgChart1"/>
    <dgm:cxn modelId="{015B583C-9AF9-4E05-907C-A0DCA904DB36}" type="presParOf" srcId="{FFA3B255-EB16-4A75-97DA-636697867FA5}" destId="{32198E6D-0CFF-4885-BB26-034C5AC33244}" srcOrd="1" destOrd="0" presId="urn:microsoft.com/office/officeart/2005/8/layout/orgChart1"/>
    <dgm:cxn modelId="{9C5B9AD4-41DD-4233-B77B-B54BAFB17748}" type="presParOf" srcId="{FFA3B255-EB16-4A75-97DA-636697867FA5}" destId="{18040463-21FE-4348-807D-3BF4B4290D0E}" srcOrd="2" destOrd="0" presId="urn:microsoft.com/office/officeart/2005/8/layout/orgChart1"/>
    <dgm:cxn modelId="{5225E80A-DF11-457B-807C-00D1B8D1D49C}" type="presParOf" srcId="{C7EAEFFA-59F2-43B9-AC16-7BC28BE5835B}" destId="{33EE8349-DA7F-4AE5-9305-DFB321F78A1B}" srcOrd="4" destOrd="0" presId="urn:microsoft.com/office/officeart/2005/8/layout/orgChart1"/>
    <dgm:cxn modelId="{084F16DE-D2B1-47AE-A18E-8F3A1B11AA39}" type="presParOf" srcId="{C7EAEFFA-59F2-43B9-AC16-7BC28BE5835B}" destId="{C0515BAA-F2B8-487A-8935-CBB0129E248C}" srcOrd="5" destOrd="0" presId="urn:microsoft.com/office/officeart/2005/8/layout/orgChart1"/>
    <dgm:cxn modelId="{84C7EAD5-652A-4517-8447-438C143AA649}" type="presParOf" srcId="{C0515BAA-F2B8-487A-8935-CBB0129E248C}" destId="{462C555B-6A3B-44C7-AF61-10B4AC061E01}" srcOrd="0" destOrd="0" presId="urn:microsoft.com/office/officeart/2005/8/layout/orgChart1"/>
    <dgm:cxn modelId="{5B98F6B1-E6AC-4C50-98FC-422B00CFF966}" type="presParOf" srcId="{462C555B-6A3B-44C7-AF61-10B4AC061E01}" destId="{182AC5F6-13D3-4FDB-A21D-0829F82F8798}" srcOrd="0" destOrd="0" presId="urn:microsoft.com/office/officeart/2005/8/layout/orgChart1"/>
    <dgm:cxn modelId="{1A9EE129-43F3-40D2-B091-3FE2A9CC43E4}" type="presParOf" srcId="{462C555B-6A3B-44C7-AF61-10B4AC061E01}" destId="{6E0E81ED-DBE5-4BD9-A506-69ED123BA2F1}" srcOrd="1" destOrd="0" presId="urn:microsoft.com/office/officeart/2005/8/layout/orgChart1"/>
    <dgm:cxn modelId="{667E2F63-1F93-4A58-9334-63F8A433694F}" type="presParOf" srcId="{C0515BAA-F2B8-487A-8935-CBB0129E248C}" destId="{CF0CA948-6B18-4F3F-846D-03B4E0603B8D}" srcOrd="1" destOrd="0" presId="urn:microsoft.com/office/officeart/2005/8/layout/orgChart1"/>
    <dgm:cxn modelId="{125659F9-AB1E-42BA-8720-16EE6847A5A3}" type="presParOf" srcId="{C0515BAA-F2B8-487A-8935-CBB0129E248C}" destId="{1AF0F069-7FA3-4016-96D4-BFC7E53C804F}" srcOrd="2" destOrd="0" presId="urn:microsoft.com/office/officeart/2005/8/layout/orgChart1"/>
    <dgm:cxn modelId="{170AB732-57C6-402E-9ACF-8C6BBD43D5B0}" type="presParOf" srcId="{C494C0D3-08EB-4FC2-ABE3-42BC96B737E1}" destId="{AF471094-EE09-494C-8F31-9F05BCBAC84F}" srcOrd="2" destOrd="0" presId="urn:microsoft.com/office/officeart/2005/8/layout/orgChart1"/>
    <dgm:cxn modelId="{D56CE5A0-6CE1-4744-83D1-C3BBA85EAD6F}" type="presParOf" srcId="{AF471094-EE09-494C-8F31-9F05BCBAC84F}" destId="{77E07C68-F166-4E75-8B92-0AD2E4CF7080}" srcOrd="0" destOrd="0" presId="urn:microsoft.com/office/officeart/2005/8/layout/orgChart1"/>
    <dgm:cxn modelId="{5FF70A05-3806-405B-9698-D783A556A49D}" type="presParOf" srcId="{AF471094-EE09-494C-8F31-9F05BCBAC84F}" destId="{D29B7618-37D5-4A82-BFFA-FA2A77F28FA0}" srcOrd="1" destOrd="0" presId="urn:microsoft.com/office/officeart/2005/8/layout/orgChart1"/>
    <dgm:cxn modelId="{DD7724C0-102B-4C0B-BFF4-CE5F84E6C550}" type="presParOf" srcId="{D29B7618-37D5-4A82-BFFA-FA2A77F28FA0}" destId="{42021E8B-5248-46A7-9881-412D858D8B1B}" srcOrd="0" destOrd="0" presId="urn:microsoft.com/office/officeart/2005/8/layout/orgChart1"/>
    <dgm:cxn modelId="{7D45FB6F-5276-4AC2-9E3A-BB2D18DB343E}" type="presParOf" srcId="{42021E8B-5248-46A7-9881-412D858D8B1B}" destId="{67369AFA-A4EB-4B57-8479-5E2DA206101E}" srcOrd="0" destOrd="0" presId="urn:microsoft.com/office/officeart/2005/8/layout/orgChart1"/>
    <dgm:cxn modelId="{69A003CA-10E8-4CF0-992F-81B2A38EACCA}" type="presParOf" srcId="{42021E8B-5248-46A7-9881-412D858D8B1B}" destId="{80786575-72AD-4472-AAEE-9468E3F07761}" srcOrd="1" destOrd="0" presId="urn:microsoft.com/office/officeart/2005/8/layout/orgChart1"/>
    <dgm:cxn modelId="{1778DA47-1184-47D8-B3F4-8FFCB0D0B6EA}" type="presParOf" srcId="{D29B7618-37D5-4A82-BFFA-FA2A77F28FA0}" destId="{399D9BBD-5622-48FA-87E8-EC7FDFDAC690}" srcOrd="1" destOrd="0" presId="urn:microsoft.com/office/officeart/2005/8/layout/orgChart1"/>
    <dgm:cxn modelId="{885B5CBD-6B02-4DE4-8828-8471F42163EA}" type="presParOf" srcId="{D29B7618-37D5-4A82-BFFA-FA2A77F28FA0}" destId="{C3DF5A62-9DC4-40BD-A436-DC48E1F2AA32}" srcOrd="2" destOrd="0" presId="urn:microsoft.com/office/officeart/2005/8/layout/orgChart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5D08073-B920-4AD1-9359-62E84F1157C1}" type="doc">
      <dgm:prSet loTypeId="urn:microsoft.com/office/officeart/2005/8/layout/matrix1" loCatId="matrix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85DC90-7FE8-4BB3-95AC-9D24A5B743E9}">
      <dgm:prSet phldrT="[Text]" custT="1"/>
      <dgm:spPr/>
      <dgm:t>
        <a:bodyPr/>
        <a:lstStyle/>
        <a:p>
          <a:r>
            <a:rPr lang="de-DE" sz="2300" b="1" dirty="0" err="1" smtClean="0"/>
            <a:t>Your</a:t>
          </a:r>
          <a:r>
            <a:rPr lang="de-DE" sz="2300" b="1" dirty="0" smtClean="0"/>
            <a:t> </a:t>
          </a:r>
          <a:r>
            <a:rPr lang="de-DE" sz="2300" b="1" dirty="0" err="1" smtClean="0"/>
            <a:t>goal</a:t>
          </a:r>
          <a:endParaRPr lang="en-US" sz="2300" b="1" dirty="0"/>
        </a:p>
      </dgm:t>
    </dgm:pt>
    <dgm:pt modelId="{2DDDC4D6-12D9-49A0-96AF-47F888D68532}" type="parTrans" cxnId="{B024A703-A115-4B22-9655-E42650C445C8}">
      <dgm:prSet/>
      <dgm:spPr/>
      <dgm:t>
        <a:bodyPr/>
        <a:lstStyle/>
        <a:p>
          <a:endParaRPr lang="en-US" sz="2300"/>
        </a:p>
      </dgm:t>
    </dgm:pt>
    <dgm:pt modelId="{8180882B-B772-42C4-9C3D-5CF7520A4787}" type="sibTrans" cxnId="{B024A703-A115-4B22-9655-E42650C445C8}">
      <dgm:prSet/>
      <dgm:spPr/>
      <dgm:t>
        <a:bodyPr/>
        <a:lstStyle/>
        <a:p>
          <a:endParaRPr lang="en-US" sz="2300"/>
        </a:p>
      </dgm:t>
    </dgm:pt>
    <dgm:pt modelId="{5743EAB8-D91A-4483-A4AE-1613AABF0BA8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BC57B494-08D9-4D68-8489-642E95B0625D}" type="parTrans" cxnId="{852787E2-D215-48FA-A213-EBF36ADDEADC}">
      <dgm:prSet/>
      <dgm:spPr/>
      <dgm:t>
        <a:bodyPr/>
        <a:lstStyle/>
        <a:p>
          <a:endParaRPr lang="en-US" sz="2300"/>
        </a:p>
      </dgm:t>
    </dgm:pt>
    <dgm:pt modelId="{1FE3BC16-8F99-40F4-BDF5-2B3D0E51B847}" type="sibTrans" cxnId="{852787E2-D215-48FA-A213-EBF36ADDEADC}">
      <dgm:prSet/>
      <dgm:spPr/>
      <dgm:t>
        <a:bodyPr/>
        <a:lstStyle/>
        <a:p>
          <a:endParaRPr lang="en-US" sz="2300"/>
        </a:p>
      </dgm:t>
    </dgm:pt>
    <dgm:pt modelId="{EBCA6867-A5F4-4893-B311-BF22CE1D88FB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1500" dirty="0" smtClean="0"/>
        </a:p>
      </dgm:t>
    </dgm:pt>
    <dgm:pt modelId="{DE150C2D-01B2-415A-9DDF-4905D8FAB39A}" type="parTrans" cxnId="{A6879C8A-6798-4A6E-AF6B-8823A7DFE311}">
      <dgm:prSet/>
      <dgm:spPr/>
      <dgm:t>
        <a:bodyPr/>
        <a:lstStyle/>
        <a:p>
          <a:endParaRPr lang="en-US" sz="2300"/>
        </a:p>
      </dgm:t>
    </dgm:pt>
    <dgm:pt modelId="{A10A30CE-E760-441A-86A6-696F4F5E359B}" type="sibTrans" cxnId="{A6879C8A-6798-4A6E-AF6B-8823A7DFE311}">
      <dgm:prSet/>
      <dgm:spPr/>
      <dgm:t>
        <a:bodyPr/>
        <a:lstStyle/>
        <a:p>
          <a:endParaRPr lang="en-US" sz="2300"/>
        </a:p>
      </dgm:t>
    </dgm:pt>
    <dgm:pt modelId="{23ACAC24-762E-49DA-B770-E2D7B754D892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3A8E9A84-EF74-45E1-BE64-0B9D403BFF73}" type="parTrans" cxnId="{2476BEE5-C427-4CBD-A6CF-0BF0E11C64D1}">
      <dgm:prSet/>
      <dgm:spPr/>
      <dgm:t>
        <a:bodyPr/>
        <a:lstStyle/>
        <a:p>
          <a:endParaRPr lang="en-US" sz="2300"/>
        </a:p>
      </dgm:t>
    </dgm:pt>
    <dgm:pt modelId="{BB7E1AAD-F110-4361-855B-5F41E3ACD3A7}" type="sibTrans" cxnId="{2476BEE5-C427-4CBD-A6CF-0BF0E11C64D1}">
      <dgm:prSet/>
      <dgm:spPr/>
      <dgm:t>
        <a:bodyPr/>
        <a:lstStyle/>
        <a:p>
          <a:endParaRPr lang="en-US" sz="2300"/>
        </a:p>
      </dgm:t>
    </dgm:pt>
    <dgm:pt modelId="{B2996C30-D712-4DE8-846F-CC033F19E0B5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D465F716-EF33-4C3B-8E9F-7F83193A60CD}" type="parTrans" cxnId="{C29BCB5E-CE0A-4B93-A426-4D3D686E1578}">
      <dgm:prSet/>
      <dgm:spPr/>
      <dgm:t>
        <a:bodyPr/>
        <a:lstStyle/>
        <a:p>
          <a:endParaRPr lang="en-US" sz="2300"/>
        </a:p>
      </dgm:t>
    </dgm:pt>
    <dgm:pt modelId="{C1B0DFD7-4074-41C1-BB6E-A07E4ABE0574}" type="sibTrans" cxnId="{C29BCB5E-CE0A-4B93-A426-4D3D686E1578}">
      <dgm:prSet/>
      <dgm:spPr/>
      <dgm:t>
        <a:bodyPr/>
        <a:lstStyle/>
        <a:p>
          <a:endParaRPr lang="en-US" sz="2300"/>
        </a:p>
      </dgm:t>
    </dgm:pt>
    <dgm:pt modelId="{8CE9092D-7058-49A2-A903-0AAA87D75DA3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A2E62D11-98A2-4909-9F91-183F9D9B80B6}" type="parTrans" cxnId="{2E0C61D0-44F3-414D-99A1-A25672708584}">
      <dgm:prSet/>
      <dgm:spPr/>
      <dgm:t>
        <a:bodyPr/>
        <a:lstStyle/>
        <a:p>
          <a:endParaRPr lang="en-US"/>
        </a:p>
      </dgm:t>
    </dgm:pt>
    <dgm:pt modelId="{BE1C0B56-CE35-4E80-B21D-10D35D194BB2}" type="sibTrans" cxnId="{2E0C61D0-44F3-414D-99A1-A25672708584}">
      <dgm:prSet/>
      <dgm:spPr/>
      <dgm:t>
        <a:bodyPr/>
        <a:lstStyle/>
        <a:p>
          <a:endParaRPr lang="en-US"/>
        </a:p>
      </dgm:t>
    </dgm:pt>
    <dgm:pt modelId="{957D5E72-3FE7-4489-B187-C6F8A0F8C67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/>
        </a:p>
      </dgm:t>
    </dgm:pt>
    <dgm:pt modelId="{458C6609-D370-42A0-8FAC-B8DA4121F5BA}" type="parTrans" cxnId="{87B97461-5ABD-4449-B5A2-1EB99FAEC5A7}">
      <dgm:prSet/>
      <dgm:spPr/>
      <dgm:t>
        <a:bodyPr/>
        <a:lstStyle/>
        <a:p>
          <a:endParaRPr lang="en-US"/>
        </a:p>
      </dgm:t>
    </dgm:pt>
    <dgm:pt modelId="{BD8CD221-82FC-4FDD-8B38-F4E3CC9D5225}" type="sibTrans" cxnId="{87B97461-5ABD-4449-B5A2-1EB99FAEC5A7}">
      <dgm:prSet/>
      <dgm:spPr/>
      <dgm:t>
        <a:bodyPr/>
        <a:lstStyle/>
        <a:p>
          <a:endParaRPr lang="en-US"/>
        </a:p>
      </dgm:t>
    </dgm:pt>
    <dgm:pt modelId="{99F52DE0-9928-4911-BA3B-FD99C7ED3F2C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/>
        </a:p>
      </dgm:t>
    </dgm:pt>
    <dgm:pt modelId="{ECCCAC64-D564-44CF-986E-9EA296B047F7}" type="parTrans" cxnId="{DE46F9BF-DBF3-441F-8DC9-A5AB8F7DF26E}">
      <dgm:prSet/>
      <dgm:spPr/>
      <dgm:t>
        <a:bodyPr/>
        <a:lstStyle/>
        <a:p>
          <a:endParaRPr lang="en-US"/>
        </a:p>
      </dgm:t>
    </dgm:pt>
    <dgm:pt modelId="{A6500A01-7D49-492C-9C89-5FCC3E40D55A}" type="sibTrans" cxnId="{DE46F9BF-DBF3-441F-8DC9-A5AB8F7DF26E}">
      <dgm:prSet/>
      <dgm:spPr/>
      <dgm:t>
        <a:bodyPr/>
        <a:lstStyle/>
        <a:p>
          <a:endParaRPr lang="en-US"/>
        </a:p>
      </dgm:t>
    </dgm:pt>
    <dgm:pt modelId="{158011FB-374D-4621-8608-D10B1F4F7B18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endParaRPr lang="en-US" sz="1500" dirty="0"/>
        </a:p>
      </dgm:t>
    </dgm:pt>
    <dgm:pt modelId="{84669494-A75A-4B59-9F8A-0A7086F9F689}" type="parTrans" cxnId="{AC5F2031-F907-47FB-B1FA-A5C691332754}">
      <dgm:prSet/>
      <dgm:spPr/>
      <dgm:t>
        <a:bodyPr/>
        <a:lstStyle/>
        <a:p>
          <a:endParaRPr lang="en-US"/>
        </a:p>
      </dgm:t>
    </dgm:pt>
    <dgm:pt modelId="{B48462EF-9096-4725-8C30-180DF37EED33}" type="sibTrans" cxnId="{AC5F2031-F907-47FB-B1FA-A5C691332754}">
      <dgm:prSet/>
      <dgm:spPr/>
      <dgm:t>
        <a:bodyPr/>
        <a:lstStyle/>
        <a:p>
          <a:endParaRPr lang="en-US"/>
        </a:p>
      </dgm:t>
    </dgm:pt>
    <dgm:pt modelId="{AB6DA97F-CFCC-4F55-A8A5-A75DD8FE870A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3D035758-802E-4F9D-94CE-C281904E464B}" type="parTrans" cxnId="{96575C45-3372-40D9-A878-3323867A37D0}">
      <dgm:prSet/>
      <dgm:spPr/>
      <dgm:t>
        <a:bodyPr/>
        <a:lstStyle/>
        <a:p>
          <a:endParaRPr lang="en-US"/>
        </a:p>
      </dgm:t>
    </dgm:pt>
    <dgm:pt modelId="{9502FE70-1E30-4CC7-B76C-C0EC824F99FD}" type="sibTrans" cxnId="{96575C45-3372-40D9-A878-3323867A37D0}">
      <dgm:prSet/>
      <dgm:spPr/>
      <dgm:t>
        <a:bodyPr/>
        <a:lstStyle/>
        <a:p>
          <a:endParaRPr lang="en-US"/>
        </a:p>
      </dgm:t>
    </dgm:pt>
    <dgm:pt modelId="{0FA2A907-E825-429A-944C-ECFAEC8CD3D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3A12438B-FDB4-4256-88F2-29DA34EC42E1}" type="parTrans" cxnId="{F6EF88D4-4311-45B5-8411-07C3F78CF183}">
      <dgm:prSet/>
      <dgm:spPr/>
      <dgm:t>
        <a:bodyPr/>
        <a:lstStyle/>
        <a:p>
          <a:endParaRPr lang="en-US"/>
        </a:p>
      </dgm:t>
    </dgm:pt>
    <dgm:pt modelId="{CF35FE6D-8080-454A-A15C-0B088A6C2116}" type="sibTrans" cxnId="{F6EF88D4-4311-45B5-8411-07C3F78CF183}">
      <dgm:prSet/>
      <dgm:spPr/>
      <dgm:t>
        <a:bodyPr/>
        <a:lstStyle/>
        <a:p>
          <a:endParaRPr lang="en-US"/>
        </a:p>
      </dgm:t>
    </dgm:pt>
    <dgm:pt modelId="{DB61E080-1658-40B9-8B8A-8ACE4248B1DB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656F0F10-F5BA-4D1E-B59F-EF4C4916CE5B}" type="parTrans" cxnId="{B37F1C25-46E2-4DE0-8D8C-65F2E12FA262}">
      <dgm:prSet/>
      <dgm:spPr/>
      <dgm:t>
        <a:bodyPr/>
        <a:lstStyle/>
        <a:p>
          <a:endParaRPr lang="en-US"/>
        </a:p>
      </dgm:t>
    </dgm:pt>
    <dgm:pt modelId="{5C8CB254-86C0-4163-83EA-A13612E509DB}" type="sibTrans" cxnId="{B37F1C25-46E2-4DE0-8D8C-65F2E12FA262}">
      <dgm:prSet/>
      <dgm:spPr/>
      <dgm:t>
        <a:bodyPr/>
        <a:lstStyle/>
        <a:p>
          <a:endParaRPr lang="en-US"/>
        </a:p>
      </dgm:t>
    </dgm:pt>
    <dgm:pt modelId="{4F76AB51-095A-4A03-BBA8-9615F512E532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4D12226A-8F1F-41AE-8CC4-1EA1C7A8A505}" type="parTrans" cxnId="{7AAFBE3C-7BE5-4E93-9FAE-C41B091048B2}">
      <dgm:prSet/>
      <dgm:spPr/>
      <dgm:t>
        <a:bodyPr/>
        <a:lstStyle/>
        <a:p>
          <a:endParaRPr lang="en-US"/>
        </a:p>
      </dgm:t>
    </dgm:pt>
    <dgm:pt modelId="{6AB93A19-78FF-4180-B005-7D09A75E5191}" type="sibTrans" cxnId="{7AAFBE3C-7BE5-4E93-9FAE-C41B091048B2}">
      <dgm:prSet/>
      <dgm:spPr/>
      <dgm:t>
        <a:bodyPr/>
        <a:lstStyle/>
        <a:p>
          <a:endParaRPr lang="en-US"/>
        </a:p>
      </dgm:t>
    </dgm:pt>
    <dgm:pt modelId="{2E1C9FCB-2D3B-473A-810E-8EB3B1B6A2B6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23F8A737-134B-4A1D-9B64-25A2BCA272DC}" type="parTrans" cxnId="{33BBD590-84CC-4CC1-995A-3205EEA6B287}">
      <dgm:prSet/>
      <dgm:spPr/>
      <dgm:t>
        <a:bodyPr/>
        <a:lstStyle/>
        <a:p>
          <a:endParaRPr lang="en-US"/>
        </a:p>
      </dgm:t>
    </dgm:pt>
    <dgm:pt modelId="{8F319570-0E1B-4426-A83B-317BFCF5569F}" type="sibTrans" cxnId="{33BBD590-84CC-4CC1-995A-3205EEA6B287}">
      <dgm:prSet/>
      <dgm:spPr/>
      <dgm:t>
        <a:bodyPr/>
        <a:lstStyle/>
        <a:p>
          <a:endParaRPr lang="en-US"/>
        </a:p>
      </dgm:t>
    </dgm:pt>
    <dgm:pt modelId="{819C0F79-9C31-46A9-8B99-70AF14277099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D1F474EC-E3AC-4272-90C3-B56B0CD291F6}" type="parTrans" cxnId="{2825B6FB-5513-4888-8E0E-8DC7ED63412E}">
      <dgm:prSet/>
      <dgm:spPr/>
      <dgm:t>
        <a:bodyPr/>
        <a:lstStyle/>
        <a:p>
          <a:endParaRPr lang="en-US"/>
        </a:p>
      </dgm:t>
    </dgm:pt>
    <dgm:pt modelId="{AD718CD3-164B-4E8C-AD21-1FE2B86F15C6}" type="sibTrans" cxnId="{2825B6FB-5513-4888-8E0E-8DC7ED63412E}">
      <dgm:prSet/>
      <dgm:spPr/>
      <dgm:t>
        <a:bodyPr/>
        <a:lstStyle/>
        <a:p>
          <a:endParaRPr lang="en-US"/>
        </a:p>
      </dgm:t>
    </dgm:pt>
    <dgm:pt modelId="{88C0F0FE-8109-4D73-8A67-B9AA8448AEEE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71FDFD5E-292B-486F-A2F9-108734B97893}" type="parTrans" cxnId="{FCDC49BE-85CD-4B07-A209-9A6F7161CB14}">
      <dgm:prSet/>
      <dgm:spPr/>
      <dgm:t>
        <a:bodyPr/>
        <a:lstStyle/>
        <a:p>
          <a:endParaRPr lang="en-US"/>
        </a:p>
      </dgm:t>
    </dgm:pt>
    <dgm:pt modelId="{C7F72FAD-7EA9-4257-B4B3-729D22D0D30A}" type="sibTrans" cxnId="{FCDC49BE-85CD-4B07-A209-9A6F7161CB14}">
      <dgm:prSet/>
      <dgm:spPr/>
      <dgm:t>
        <a:bodyPr/>
        <a:lstStyle/>
        <a:p>
          <a:endParaRPr lang="en-US"/>
        </a:p>
      </dgm:t>
    </dgm:pt>
    <dgm:pt modelId="{69156396-07F7-4C6D-9592-B28047232740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CA29EC14-1F2D-41AA-B340-ABCB2FB84606}" type="parTrans" cxnId="{604BAD8A-345E-48D2-98ED-1BB21882214D}">
      <dgm:prSet/>
      <dgm:spPr/>
      <dgm:t>
        <a:bodyPr/>
        <a:lstStyle/>
        <a:p>
          <a:endParaRPr lang="en-US"/>
        </a:p>
      </dgm:t>
    </dgm:pt>
    <dgm:pt modelId="{9C06E3D2-2D98-4D1A-9026-69697503291D}" type="sibTrans" cxnId="{604BAD8A-345E-48D2-98ED-1BB21882214D}">
      <dgm:prSet/>
      <dgm:spPr/>
      <dgm:t>
        <a:bodyPr/>
        <a:lstStyle/>
        <a:p>
          <a:endParaRPr lang="en-US"/>
        </a:p>
      </dgm:t>
    </dgm:pt>
    <dgm:pt modelId="{5B8AEAD7-ED49-43A0-B0CB-662ED11005C4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AD7F4647-FA48-4064-AD7A-F42AE9D8F387}" type="parTrans" cxnId="{DAA58C21-9A30-4A94-BAAC-C07653418DE7}">
      <dgm:prSet/>
      <dgm:spPr/>
      <dgm:t>
        <a:bodyPr/>
        <a:lstStyle/>
        <a:p>
          <a:endParaRPr lang="en-US"/>
        </a:p>
      </dgm:t>
    </dgm:pt>
    <dgm:pt modelId="{48E93F2F-424F-4D89-A300-D6080A75409B}" type="sibTrans" cxnId="{DAA58C21-9A30-4A94-BAAC-C07653418DE7}">
      <dgm:prSet/>
      <dgm:spPr/>
      <dgm:t>
        <a:bodyPr/>
        <a:lstStyle/>
        <a:p>
          <a:endParaRPr lang="en-US"/>
        </a:p>
      </dgm:t>
    </dgm:pt>
    <dgm:pt modelId="{A266823C-198D-4C55-8D9B-0D37437FC3D7}" type="pres">
      <dgm:prSet presAssocID="{C5D08073-B920-4AD1-9359-62E84F1157C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E5DF9F-0644-4B8D-A1D9-EFF3D4AD664A}" type="pres">
      <dgm:prSet presAssocID="{C5D08073-B920-4AD1-9359-62E84F1157C1}" presName="matrix" presStyleCnt="0"/>
      <dgm:spPr/>
    </dgm:pt>
    <dgm:pt modelId="{C04C7889-0E4A-44CC-975E-0B9D25C6C7EB}" type="pres">
      <dgm:prSet presAssocID="{C5D08073-B920-4AD1-9359-62E84F1157C1}" presName="tile1" presStyleLbl="node1" presStyleIdx="0" presStyleCnt="4"/>
      <dgm:spPr/>
      <dgm:t>
        <a:bodyPr/>
        <a:lstStyle/>
        <a:p>
          <a:endParaRPr lang="en-US"/>
        </a:p>
      </dgm:t>
    </dgm:pt>
    <dgm:pt modelId="{221F46C9-5B84-4177-AA76-AB2886581696}" type="pres">
      <dgm:prSet presAssocID="{C5D08073-B920-4AD1-9359-62E84F1157C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97C4B-F686-4327-99E2-7200ABC9BD6F}" type="pres">
      <dgm:prSet presAssocID="{C5D08073-B920-4AD1-9359-62E84F1157C1}" presName="tile2" presStyleLbl="node1" presStyleIdx="1" presStyleCnt="4"/>
      <dgm:spPr/>
      <dgm:t>
        <a:bodyPr/>
        <a:lstStyle/>
        <a:p>
          <a:endParaRPr lang="en-US"/>
        </a:p>
      </dgm:t>
    </dgm:pt>
    <dgm:pt modelId="{3BE356FF-EA69-4998-8820-639CF554DCEC}" type="pres">
      <dgm:prSet presAssocID="{C5D08073-B920-4AD1-9359-62E84F1157C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6B3AA3-8692-4F26-B4D1-A69E6ADB2336}" type="pres">
      <dgm:prSet presAssocID="{C5D08073-B920-4AD1-9359-62E84F1157C1}" presName="tile3" presStyleLbl="node1" presStyleIdx="2" presStyleCnt="4"/>
      <dgm:spPr/>
      <dgm:t>
        <a:bodyPr/>
        <a:lstStyle/>
        <a:p>
          <a:endParaRPr lang="en-US"/>
        </a:p>
      </dgm:t>
    </dgm:pt>
    <dgm:pt modelId="{0BAFE16C-4484-4302-AE49-7301ABE93BD8}" type="pres">
      <dgm:prSet presAssocID="{C5D08073-B920-4AD1-9359-62E84F1157C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3E598-3999-4536-BC49-1248C3D942FF}" type="pres">
      <dgm:prSet presAssocID="{C5D08073-B920-4AD1-9359-62E84F1157C1}" presName="tile4" presStyleLbl="node1" presStyleIdx="3" presStyleCnt="4"/>
      <dgm:spPr/>
      <dgm:t>
        <a:bodyPr/>
        <a:lstStyle/>
        <a:p>
          <a:endParaRPr lang="en-US"/>
        </a:p>
      </dgm:t>
    </dgm:pt>
    <dgm:pt modelId="{B7259087-BE38-4D6A-A881-68519183BB56}" type="pres">
      <dgm:prSet presAssocID="{C5D08073-B920-4AD1-9359-62E84F1157C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1B783-FFB7-40ED-8428-95AAD49F072D}" type="pres">
      <dgm:prSet presAssocID="{C5D08073-B920-4AD1-9359-62E84F1157C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9217163-204C-4388-A656-08BFBBF0AC0A}" type="presOf" srcId="{88C0F0FE-8109-4D73-8A67-B9AA8448AEEE}" destId="{B7259087-BE38-4D6A-A881-68519183BB56}" srcOrd="1" destOrd="1" presId="urn:microsoft.com/office/officeart/2005/8/layout/matrix1"/>
    <dgm:cxn modelId="{E89A2091-8906-4367-BBFB-D0150CA83D89}" type="presOf" srcId="{C5D08073-B920-4AD1-9359-62E84F1157C1}" destId="{A266823C-198D-4C55-8D9B-0D37437FC3D7}" srcOrd="0" destOrd="0" presId="urn:microsoft.com/office/officeart/2005/8/layout/matrix1"/>
    <dgm:cxn modelId="{2E0C61D0-44F3-414D-99A1-A25672708584}" srcId="{5743EAB8-D91A-4483-A4AE-1613AABF0BA8}" destId="{8CE9092D-7058-49A2-A903-0AAA87D75DA3}" srcOrd="0" destOrd="0" parTransId="{A2E62D11-98A2-4909-9F91-183F9D9B80B6}" sibTransId="{BE1C0B56-CE35-4E80-B21D-10D35D194BB2}"/>
    <dgm:cxn modelId="{626A845C-4BBD-4C52-AF2E-41A57CFDC832}" type="presOf" srcId="{B2996C30-D712-4DE8-846F-CC033F19E0B5}" destId="{CF63E598-3999-4536-BC49-1248C3D942FF}" srcOrd="0" destOrd="0" presId="urn:microsoft.com/office/officeart/2005/8/layout/matrix1"/>
    <dgm:cxn modelId="{20260D7A-0C3A-4769-8D8D-0346F5EB5C4A}" type="presOf" srcId="{4F76AB51-095A-4A03-BBA8-9615F512E532}" destId="{036B3AA3-8692-4F26-B4D1-A69E6ADB2336}" srcOrd="0" destOrd="1" presId="urn:microsoft.com/office/officeart/2005/8/layout/matrix1"/>
    <dgm:cxn modelId="{890BC4E1-1379-4567-98CC-C04227C6C92E}" type="presOf" srcId="{5743EAB8-D91A-4483-A4AE-1613AABF0BA8}" destId="{C04C7889-0E4A-44CC-975E-0B9D25C6C7EB}" srcOrd="0" destOrd="0" presId="urn:microsoft.com/office/officeart/2005/8/layout/matrix1"/>
    <dgm:cxn modelId="{0BB71443-BB15-4E7F-8C81-141918DFDA6B}" type="presOf" srcId="{AB6DA97F-CFCC-4F55-A8A5-A75DD8FE870A}" destId="{C4397C4B-F686-4327-99E2-7200ABC9BD6F}" srcOrd="0" destOrd="1" presId="urn:microsoft.com/office/officeart/2005/8/layout/matrix1"/>
    <dgm:cxn modelId="{94482313-76EE-48B9-B980-3A7B2C932E02}" type="presOf" srcId="{5743EAB8-D91A-4483-A4AE-1613AABF0BA8}" destId="{221F46C9-5B84-4177-AA76-AB2886581696}" srcOrd="1" destOrd="0" presId="urn:microsoft.com/office/officeart/2005/8/layout/matrix1"/>
    <dgm:cxn modelId="{BB7E0211-A580-4D6D-80B8-3D80359308A5}" type="presOf" srcId="{957D5E72-3FE7-4489-B187-C6F8A0F8C671}" destId="{221F46C9-5B84-4177-AA76-AB2886581696}" srcOrd="1" destOrd="2" presId="urn:microsoft.com/office/officeart/2005/8/layout/matrix1"/>
    <dgm:cxn modelId="{E0E934AF-AF03-4FFE-8D0B-07850714C418}" type="presOf" srcId="{23ACAC24-762E-49DA-B770-E2D7B754D892}" destId="{036B3AA3-8692-4F26-B4D1-A69E6ADB2336}" srcOrd="0" destOrd="0" presId="urn:microsoft.com/office/officeart/2005/8/layout/matrix1"/>
    <dgm:cxn modelId="{B024A703-A115-4B22-9655-E42650C445C8}" srcId="{C5D08073-B920-4AD1-9359-62E84F1157C1}" destId="{CA85DC90-7FE8-4BB3-95AC-9D24A5B743E9}" srcOrd="0" destOrd="0" parTransId="{2DDDC4D6-12D9-49A0-96AF-47F888D68532}" sibTransId="{8180882B-B772-42C4-9C3D-5CF7520A4787}"/>
    <dgm:cxn modelId="{0BC4ADF7-F996-4F07-B11A-61A43932733E}" type="presOf" srcId="{957D5E72-3FE7-4489-B187-C6F8A0F8C671}" destId="{C04C7889-0E4A-44CC-975E-0B9D25C6C7EB}" srcOrd="0" destOrd="2" presId="urn:microsoft.com/office/officeart/2005/8/layout/matrix1"/>
    <dgm:cxn modelId="{96575C45-3372-40D9-A878-3323867A37D0}" srcId="{EBCA6867-A5F4-4893-B311-BF22CE1D88FB}" destId="{AB6DA97F-CFCC-4F55-A8A5-A75DD8FE870A}" srcOrd="0" destOrd="0" parTransId="{3D035758-802E-4F9D-94CE-C281904E464B}" sibTransId="{9502FE70-1E30-4CC7-B76C-C0EC824F99FD}"/>
    <dgm:cxn modelId="{C73FCD5B-01BB-463D-BDEF-1621D89AE014}" type="presOf" srcId="{EBCA6867-A5F4-4893-B311-BF22CE1D88FB}" destId="{C4397C4B-F686-4327-99E2-7200ABC9BD6F}" srcOrd="0" destOrd="0" presId="urn:microsoft.com/office/officeart/2005/8/layout/matrix1"/>
    <dgm:cxn modelId="{2A966F65-E4DC-4241-BF84-7D1B97AE1D7A}" type="presOf" srcId="{0FA2A907-E825-429A-944C-ECFAEC8CD3D1}" destId="{3BE356FF-EA69-4998-8820-639CF554DCEC}" srcOrd="1" destOrd="2" presId="urn:microsoft.com/office/officeart/2005/8/layout/matrix1"/>
    <dgm:cxn modelId="{7AAFBE3C-7BE5-4E93-9FAE-C41B091048B2}" srcId="{23ACAC24-762E-49DA-B770-E2D7B754D892}" destId="{4F76AB51-095A-4A03-BBA8-9615F512E532}" srcOrd="0" destOrd="0" parTransId="{4D12226A-8F1F-41AE-8CC4-1EA1C7A8A505}" sibTransId="{6AB93A19-78FF-4180-B005-7D09A75E5191}"/>
    <dgm:cxn modelId="{E585FE25-F70D-46FC-A547-1F114427BCFE}" type="presOf" srcId="{819C0F79-9C31-46A9-8B99-70AF14277099}" destId="{036B3AA3-8692-4F26-B4D1-A69E6ADB2336}" srcOrd="0" destOrd="3" presId="urn:microsoft.com/office/officeart/2005/8/layout/matrix1"/>
    <dgm:cxn modelId="{25D79196-EE48-45E8-A245-9C45079595E8}" type="presOf" srcId="{2E1C9FCB-2D3B-473A-810E-8EB3B1B6A2B6}" destId="{0BAFE16C-4484-4302-AE49-7301ABE93BD8}" srcOrd="1" destOrd="2" presId="urn:microsoft.com/office/officeart/2005/8/layout/matrix1"/>
    <dgm:cxn modelId="{12B8AE80-C611-4A6B-9095-F053FC2E773E}" type="presOf" srcId="{0FA2A907-E825-429A-944C-ECFAEC8CD3D1}" destId="{C4397C4B-F686-4327-99E2-7200ABC9BD6F}" srcOrd="0" destOrd="2" presId="urn:microsoft.com/office/officeart/2005/8/layout/matrix1"/>
    <dgm:cxn modelId="{87B97461-5ABD-4449-B5A2-1EB99FAEC5A7}" srcId="{5743EAB8-D91A-4483-A4AE-1613AABF0BA8}" destId="{957D5E72-3FE7-4489-B187-C6F8A0F8C671}" srcOrd="1" destOrd="0" parTransId="{458C6609-D370-42A0-8FAC-B8DA4121F5BA}" sibTransId="{BD8CD221-82FC-4FDD-8B38-F4E3CC9D5225}"/>
    <dgm:cxn modelId="{8FE1281D-4C44-4294-A99D-BCDE6970F0D6}" type="presOf" srcId="{8CE9092D-7058-49A2-A903-0AAA87D75DA3}" destId="{C04C7889-0E4A-44CC-975E-0B9D25C6C7EB}" srcOrd="0" destOrd="1" presId="urn:microsoft.com/office/officeart/2005/8/layout/matrix1"/>
    <dgm:cxn modelId="{43BC6E9F-A2C6-44C2-804D-BD25EAA1E151}" type="presOf" srcId="{2E1C9FCB-2D3B-473A-810E-8EB3B1B6A2B6}" destId="{036B3AA3-8692-4F26-B4D1-A69E6ADB2336}" srcOrd="0" destOrd="2" presId="urn:microsoft.com/office/officeart/2005/8/layout/matrix1"/>
    <dgm:cxn modelId="{5845B39C-3F02-44E9-A137-05AC403C3C07}" type="presOf" srcId="{99F52DE0-9928-4911-BA3B-FD99C7ED3F2C}" destId="{221F46C9-5B84-4177-AA76-AB2886581696}" srcOrd="1" destOrd="3" presId="urn:microsoft.com/office/officeart/2005/8/layout/matrix1"/>
    <dgm:cxn modelId="{B37F1C25-46E2-4DE0-8D8C-65F2E12FA262}" srcId="{EBCA6867-A5F4-4893-B311-BF22CE1D88FB}" destId="{DB61E080-1658-40B9-8B8A-8ACE4248B1DB}" srcOrd="2" destOrd="0" parTransId="{656F0F10-F5BA-4D1E-B59F-EF4C4916CE5B}" sibTransId="{5C8CB254-86C0-4163-83EA-A13612E509DB}"/>
    <dgm:cxn modelId="{FCF0F050-A860-4E38-8009-2A2EEFC453A9}" type="presOf" srcId="{4F76AB51-095A-4A03-BBA8-9615F512E532}" destId="{0BAFE16C-4484-4302-AE49-7301ABE93BD8}" srcOrd="1" destOrd="1" presId="urn:microsoft.com/office/officeart/2005/8/layout/matrix1"/>
    <dgm:cxn modelId="{C29BCB5E-CE0A-4B93-A426-4D3D686E1578}" srcId="{CA85DC90-7FE8-4BB3-95AC-9D24A5B743E9}" destId="{B2996C30-D712-4DE8-846F-CC033F19E0B5}" srcOrd="3" destOrd="0" parTransId="{D465F716-EF33-4C3B-8E9F-7F83193A60CD}" sibTransId="{C1B0DFD7-4074-41C1-BB6E-A07E4ABE0574}"/>
    <dgm:cxn modelId="{867D824F-8146-4AF7-B481-187BD3D7ED85}" type="presOf" srcId="{819C0F79-9C31-46A9-8B99-70AF14277099}" destId="{0BAFE16C-4484-4302-AE49-7301ABE93BD8}" srcOrd="1" destOrd="3" presId="urn:microsoft.com/office/officeart/2005/8/layout/matrix1"/>
    <dgm:cxn modelId="{22D28DDA-EEAF-41D7-BF65-B8B70165071B}" type="presOf" srcId="{99F52DE0-9928-4911-BA3B-FD99C7ED3F2C}" destId="{C04C7889-0E4A-44CC-975E-0B9D25C6C7EB}" srcOrd="0" destOrd="3" presId="urn:microsoft.com/office/officeart/2005/8/layout/matrix1"/>
    <dgm:cxn modelId="{604BAD8A-345E-48D2-98ED-1BB21882214D}" srcId="{B2996C30-D712-4DE8-846F-CC033F19E0B5}" destId="{69156396-07F7-4C6D-9592-B28047232740}" srcOrd="1" destOrd="0" parTransId="{CA29EC14-1F2D-41AA-B340-ABCB2FB84606}" sibTransId="{9C06E3D2-2D98-4D1A-9026-69697503291D}"/>
    <dgm:cxn modelId="{1B222A62-249F-48DF-A32B-42BBD8178F96}" type="presOf" srcId="{88C0F0FE-8109-4D73-8A67-B9AA8448AEEE}" destId="{CF63E598-3999-4536-BC49-1248C3D942FF}" srcOrd="0" destOrd="1" presId="urn:microsoft.com/office/officeart/2005/8/layout/matrix1"/>
    <dgm:cxn modelId="{D9238676-B604-4BC2-8F32-E37D03C74265}" type="presOf" srcId="{CA85DC90-7FE8-4BB3-95AC-9D24A5B743E9}" destId="{8DC1B783-FFB7-40ED-8428-95AAD49F072D}" srcOrd="0" destOrd="0" presId="urn:microsoft.com/office/officeart/2005/8/layout/matrix1"/>
    <dgm:cxn modelId="{C82FD18B-DDBA-46C5-B368-142E40136850}" type="presOf" srcId="{EBCA6867-A5F4-4893-B311-BF22CE1D88FB}" destId="{3BE356FF-EA69-4998-8820-639CF554DCEC}" srcOrd="1" destOrd="0" presId="urn:microsoft.com/office/officeart/2005/8/layout/matrix1"/>
    <dgm:cxn modelId="{2825B6FB-5513-4888-8E0E-8DC7ED63412E}" srcId="{23ACAC24-762E-49DA-B770-E2D7B754D892}" destId="{819C0F79-9C31-46A9-8B99-70AF14277099}" srcOrd="2" destOrd="0" parTransId="{D1F474EC-E3AC-4272-90C3-B56B0CD291F6}" sibTransId="{AD718CD3-164B-4E8C-AD21-1FE2B86F15C6}"/>
    <dgm:cxn modelId="{9E6A097F-A123-4871-9667-ABF0C6864890}" type="presOf" srcId="{5B8AEAD7-ED49-43A0-B0CB-662ED11005C4}" destId="{CF63E598-3999-4536-BC49-1248C3D942FF}" srcOrd="0" destOrd="3" presId="urn:microsoft.com/office/officeart/2005/8/layout/matrix1"/>
    <dgm:cxn modelId="{2476BEE5-C427-4CBD-A6CF-0BF0E11C64D1}" srcId="{CA85DC90-7FE8-4BB3-95AC-9D24A5B743E9}" destId="{23ACAC24-762E-49DA-B770-E2D7B754D892}" srcOrd="2" destOrd="0" parTransId="{3A8E9A84-EF74-45E1-BE64-0B9D403BFF73}" sibTransId="{BB7E1AAD-F110-4361-855B-5F41E3ACD3A7}"/>
    <dgm:cxn modelId="{3D0083B6-291C-42C0-933D-90B671A0C1AB}" type="presOf" srcId="{DB61E080-1658-40B9-8B8A-8ACE4248B1DB}" destId="{C4397C4B-F686-4327-99E2-7200ABC9BD6F}" srcOrd="0" destOrd="3" presId="urn:microsoft.com/office/officeart/2005/8/layout/matrix1"/>
    <dgm:cxn modelId="{33BBD590-84CC-4CC1-995A-3205EEA6B287}" srcId="{23ACAC24-762E-49DA-B770-E2D7B754D892}" destId="{2E1C9FCB-2D3B-473A-810E-8EB3B1B6A2B6}" srcOrd="1" destOrd="0" parTransId="{23F8A737-134B-4A1D-9B64-25A2BCA272DC}" sibTransId="{8F319570-0E1B-4426-A83B-317BFCF5569F}"/>
    <dgm:cxn modelId="{0069395C-8593-4994-8E25-799FBD6B86F8}" type="presOf" srcId="{23ACAC24-762E-49DA-B770-E2D7B754D892}" destId="{0BAFE16C-4484-4302-AE49-7301ABE93BD8}" srcOrd="1" destOrd="0" presId="urn:microsoft.com/office/officeart/2005/8/layout/matrix1"/>
    <dgm:cxn modelId="{35D3F705-3572-4B22-85C4-804B0F2B7B9B}" type="presOf" srcId="{8CE9092D-7058-49A2-A903-0AAA87D75DA3}" destId="{221F46C9-5B84-4177-AA76-AB2886581696}" srcOrd="1" destOrd="1" presId="urn:microsoft.com/office/officeart/2005/8/layout/matrix1"/>
    <dgm:cxn modelId="{AC5F2031-F907-47FB-B1FA-A5C691332754}" srcId="{5743EAB8-D91A-4483-A4AE-1613AABF0BA8}" destId="{158011FB-374D-4621-8608-D10B1F4F7B18}" srcOrd="3" destOrd="0" parTransId="{84669494-A75A-4B59-9F8A-0A7086F9F689}" sibTransId="{B48462EF-9096-4725-8C30-180DF37EED33}"/>
    <dgm:cxn modelId="{C2A07B86-BD80-4C4B-BB9A-C003556CDCDB}" type="presOf" srcId="{B2996C30-D712-4DE8-846F-CC033F19E0B5}" destId="{B7259087-BE38-4D6A-A881-68519183BB56}" srcOrd="1" destOrd="0" presId="urn:microsoft.com/office/officeart/2005/8/layout/matrix1"/>
    <dgm:cxn modelId="{1DF49D7E-F73A-4B81-BAA4-63D9AA911B77}" type="presOf" srcId="{DB61E080-1658-40B9-8B8A-8ACE4248B1DB}" destId="{3BE356FF-EA69-4998-8820-639CF554DCEC}" srcOrd="1" destOrd="3" presId="urn:microsoft.com/office/officeart/2005/8/layout/matrix1"/>
    <dgm:cxn modelId="{A5ECF44A-D648-4D5C-90A4-2E5B77E511C0}" type="presOf" srcId="{158011FB-374D-4621-8608-D10B1F4F7B18}" destId="{C04C7889-0E4A-44CC-975E-0B9D25C6C7EB}" srcOrd="0" destOrd="4" presId="urn:microsoft.com/office/officeart/2005/8/layout/matrix1"/>
    <dgm:cxn modelId="{F3756E48-84DC-4058-BA1B-E19D99A8877F}" type="presOf" srcId="{69156396-07F7-4C6D-9592-B28047232740}" destId="{B7259087-BE38-4D6A-A881-68519183BB56}" srcOrd="1" destOrd="2" presId="urn:microsoft.com/office/officeart/2005/8/layout/matrix1"/>
    <dgm:cxn modelId="{F1FE548F-8B3B-4A3F-BDAA-9D2D4B612141}" type="presOf" srcId="{158011FB-374D-4621-8608-D10B1F4F7B18}" destId="{221F46C9-5B84-4177-AA76-AB2886581696}" srcOrd="1" destOrd="4" presId="urn:microsoft.com/office/officeart/2005/8/layout/matrix1"/>
    <dgm:cxn modelId="{852787E2-D215-48FA-A213-EBF36ADDEADC}" srcId="{CA85DC90-7FE8-4BB3-95AC-9D24A5B743E9}" destId="{5743EAB8-D91A-4483-A4AE-1613AABF0BA8}" srcOrd="0" destOrd="0" parTransId="{BC57B494-08D9-4D68-8489-642E95B0625D}" sibTransId="{1FE3BC16-8F99-40F4-BDF5-2B3D0E51B847}"/>
    <dgm:cxn modelId="{84F283CF-DAAC-4581-B510-686DF3FF30F7}" type="presOf" srcId="{AB6DA97F-CFCC-4F55-A8A5-A75DD8FE870A}" destId="{3BE356FF-EA69-4998-8820-639CF554DCEC}" srcOrd="1" destOrd="1" presId="urn:microsoft.com/office/officeart/2005/8/layout/matrix1"/>
    <dgm:cxn modelId="{62411C24-F375-49DF-8E14-182B4D7F148E}" type="presOf" srcId="{5B8AEAD7-ED49-43A0-B0CB-662ED11005C4}" destId="{B7259087-BE38-4D6A-A881-68519183BB56}" srcOrd="1" destOrd="3" presId="urn:microsoft.com/office/officeart/2005/8/layout/matrix1"/>
    <dgm:cxn modelId="{DE46F9BF-DBF3-441F-8DC9-A5AB8F7DF26E}" srcId="{5743EAB8-D91A-4483-A4AE-1613AABF0BA8}" destId="{99F52DE0-9928-4911-BA3B-FD99C7ED3F2C}" srcOrd="2" destOrd="0" parTransId="{ECCCAC64-D564-44CF-986E-9EA296B047F7}" sibTransId="{A6500A01-7D49-492C-9C89-5FCC3E40D55A}"/>
    <dgm:cxn modelId="{A6879C8A-6798-4A6E-AF6B-8823A7DFE311}" srcId="{CA85DC90-7FE8-4BB3-95AC-9D24A5B743E9}" destId="{EBCA6867-A5F4-4893-B311-BF22CE1D88FB}" srcOrd="1" destOrd="0" parTransId="{DE150C2D-01B2-415A-9DDF-4905D8FAB39A}" sibTransId="{A10A30CE-E760-441A-86A6-696F4F5E359B}"/>
    <dgm:cxn modelId="{8A18D632-4F25-4CA6-8C33-6A8921878BC6}" type="presOf" srcId="{69156396-07F7-4C6D-9592-B28047232740}" destId="{CF63E598-3999-4536-BC49-1248C3D942FF}" srcOrd="0" destOrd="2" presId="urn:microsoft.com/office/officeart/2005/8/layout/matrix1"/>
    <dgm:cxn modelId="{F6EF88D4-4311-45B5-8411-07C3F78CF183}" srcId="{EBCA6867-A5F4-4893-B311-BF22CE1D88FB}" destId="{0FA2A907-E825-429A-944C-ECFAEC8CD3D1}" srcOrd="1" destOrd="0" parTransId="{3A12438B-FDB4-4256-88F2-29DA34EC42E1}" sibTransId="{CF35FE6D-8080-454A-A15C-0B088A6C2116}"/>
    <dgm:cxn modelId="{FCDC49BE-85CD-4B07-A209-9A6F7161CB14}" srcId="{B2996C30-D712-4DE8-846F-CC033F19E0B5}" destId="{88C0F0FE-8109-4D73-8A67-B9AA8448AEEE}" srcOrd="0" destOrd="0" parTransId="{71FDFD5E-292B-486F-A2F9-108734B97893}" sibTransId="{C7F72FAD-7EA9-4257-B4B3-729D22D0D30A}"/>
    <dgm:cxn modelId="{DAA58C21-9A30-4A94-BAAC-C07653418DE7}" srcId="{B2996C30-D712-4DE8-846F-CC033F19E0B5}" destId="{5B8AEAD7-ED49-43A0-B0CB-662ED11005C4}" srcOrd="2" destOrd="0" parTransId="{AD7F4647-FA48-4064-AD7A-F42AE9D8F387}" sibTransId="{48E93F2F-424F-4D89-A300-D6080A75409B}"/>
    <dgm:cxn modelId="{793168DF-4817-4650-8323-EF595AC92D02}" type="presParOf" srcId="{A266823C-198D-4C55-8D9B-0D37437FC3D7}" destId="{55E5DF9F-0644-4B8D-A1D9-EFF3D4AD664A}" srcOrd="0" destOrd="0" presId="urn:microsoft.com/office/officeart/2005/8/layout/matrix1"/>
    <dgm:cxn modelId="{BF85C255-FACA-45DB-B563-53DB37C12071}" type="presParOf" srcId="{55E5DF9F-0644-4B8D-A1D9-EFF3D4AD664A}" destId="{C04C7889-0E4A-44CC-975E-0B9D25C6C7EB}" srcOrd="0" destOrd="0" presId="urn:microsoft.com/office/officeart/2005/8/layout/matrix1"/>
    <dgm:cxn modelId="{AF228B89-B952-4D74-AA22-5F9FEE53751A}" type="presParOf" srcId="{55E5DF9F-0644-4B8D-A1D9-EFF3D4AD664A}" destId="{221F46C9-5B84-4177-AA76-AB2886581696}" srcOrd="1" destOrd="0" presId="urn:microsoft.com/office/officeart/2005/8/layout/matrix1"/>
    <dgm:cxn modelId="{745F2EE1-40BF-4C58-A554-7BCAB73CDD90}" type="presParOf" srcId="{55E5DF9F-0644-4B8D-A1D9-EFF3D4AD664A}" destId="{C4397C4B-F686-4327-99E2-7200ABC9BD6F}" srcOrd="2" destOrd="0" presId="urn:microsoft.com/office/officeart/2005/8/layout/matrix1"/>
    <dgm:cxn modelId="{8CCCD0A9-33D3-4E51-918A-AA6AE97795C9}" type="presParOf" srcId="{55E5DF9F-0644-4B8D-A1D9-EFF3D4AD664A}" destId="{3BE356FF-EA69-4998-8820-639CF554DCEC}" srcOrd="3" destOrd="0" presId="urn:microsoft.com/office/officeart/2005/8/layout/matrix1"/>
    <dgm:cxn modelId="{7ABD70AF-2ECB-47DE-A5D0-92FFEAB80BEC}" type="presParOf" srcId="{55E5DF9F-0644-4B8D-A1D9-EFF3D4AD664A}" destId="{036B3AA3-8692-4F26-B4D1-A69E6ADB2336}" srcOrd="4" destOrd="0" presId="urn:microsoft.com/office/officeart/2005/8/layout/matrix1"/>
    <dgm:cxn modelId="{E62BDE35-0FCB-472C-A832-B58FF9F7E230}" type="presParOf" srcId="{55E5DF9F-0644-4B8D-A1D9-EFF3D4AD664A}" destId="{0BAFE16C-4484-4302-AE49-7301ABE93BD8}" srcOrd="5" destOrd="0" presId="urn:microsoft.com/office/officeart/2005/8/layout/matrix1"/>
    <dgm:cxn modelId="{4476C403-9A58-4A16-88F3-D5D8329A2E96}" type="presParOf" srcId="{55E5DF9F-0644-4B8D-A1D9-EFF3D4AD664A}" destId="{CF63E598-3999-4536-BC49-1248C3D942FF}" srcOrd="6" destOrd="0" presId="urn:microsoft.com/office/officeart/2005/8/layout/matrix1"/>
    <dgm:cxn modelId="{895EC035-0511-4555-BF6B-88D2EE2BDA09}" type="presParOf" srcId="{55E5DF9F-0644-4B8D-A1D9-EFF3D4AD664A}" destId="{B7259087-BE38-4D6A-A881-68519183BB56}" srcOrd="7" destOrd="0" presId="urn:microsoft.com/office/officeart/2005/8/layout/matrix1"/>
    <dgm:cxn modelId="{9F0DE6B4-FCAA-4C3F-9F62-058574475618}" type="presParOf" srcId="{A266823C-198D-4C55-8D9B-0D37437FC3D7}" destId="{8DC1B783-FFB7-40ED-8428-95AAD49F072D}" srcOrd="1" destOrd="0" presId="urn:microsoft.com/office/officeart/2005/8/layout/matrix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6679733-AAE2-444A-8072-A503CFD67997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</dgm:pt>
    <dgm:pt modelId="{1E49D2FC-DAE4-49A1-BA42-60781E19F41A}">
      <dgm:prSet phldrT="[Text]" custT="1"/>
      <dgm:spPr/>
      <dgm:t>
        <a:bodyPr/>
        <a:lstStyle/>
        <a:p>
          <a:r>
            <a:rPr lang="de-DE" sz="2300" b="1" i="0" dirty="0" smtClean="0">
              <a:solidFill>
                <a:schemeClr val="bg1"/>
              </a:solidFill>
            </a:rPr>
            <a:t/>
          </a:r>
          <a:br>
            <a:rPr lang="de-DE" sz="2300" b="1" i="0" dirty="0" smtClean="0">
              <a:solidFill>
                <a:schemeClr val="bg1"/>
              </a:solidFill>
            </a:rPr>
          </a:br>
          <a:r>
            <a:rPr lang="de-DE" sz="2300" b="1" i="0" dirty="0" err="1" smtClean="0">
              <a:solidFill>
                <a:schemeClr val="bg1"/>
              </a:solidFill>
            </a:rPr>
            <a:t>Lorem</a:t>
          </a:r>
          <a:endParaRPr lang="en-US" sz="2300" b="1" i="0" dirty="0">
            <a:solidFill>
              <a:schemeClr val="bg1"/>
            </a:solidFill>
          </a:endParaRPr>
        </a:p>
      </dgm:t>
    </dgm:pt>
    <dgm:pt modelId="{A0D2555F-E650-4971-8543-7560095D2FA3}" type="par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2D4ECA2-54EF-4C38-B500-08295D6E70E5}" type="sib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570BD7B-608A-4E8E-B53E-96984D50178A}">
      <dgm:prSet phldrT="[Text]" custT="1"/>
      <dgm:spPr/>
      <dgm:t>
        <a:bodyPr/>
        <a:lstStyle/>
        <a:p>
          <a:r>
            <a:rPr lang="de-DE" sz="2300" b="1" i="0" dirty="0" err="1" smtClean="0">
              <a:solidFill>
                <a:schemeClr val="bg1"/>
              </a:solidFill>
            </a:rPr>
            <a:t>Ipsum</a:t>
          </a:r>
          <a:endParaRPr lang="en-US" sz="2300" b="1" i="0" dirty="0">
            <a:solidFill>
              <a:schemeClr val="bg1"/>
            </a:solidFill>
          </a:endParaRPr>
        </a:p>
      </dgm:t>
    </dgm:pt>
    <dgm:pt modelId="{44D47B0E-933E-49BA-B2A9-6DA97EA0297E}" type="par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967D8230-2195-4194-B139-0A2E55A5E592}" type="sib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0914EB2B-5925-4B95-BD1C-97FF22FC990E}">
      <dgm:prSet phldrT="[Text]" custT="1"/>
      <dgm:spPr/>
      <dgm:t>
        <a:bodyPr/>
        <a:lstStyle/>
        <a:p>
          <a:r>
            <a:rPr lang="de-DE" sz="2300" b="1" i="0" dirty="0" smtClean="0">
              <a:solidFill>
                <a:schemeClr val="bg1"/>
              </a:solidFill>
            </a:rPr>
            <a:t>Dolores</a:t>
          </a:r>
          <a:endParaRPr lang="en-US" sz="2300" b="1" i="0" dirty="0">
            <a:solidFill>
              <a:schemeClr val="bg1"/>
            </a:solidFill>
          </a:endParaRPr>
        </a:p>
      </dgm:t>
    </dgm:pt>
    <dgm:pt modelId="{662D1B01-D259-45DA-88C4-DCABE34E594E}" type="par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CBA691C2-F85F-4EAF-BC29-76545028616D}" type="sib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2E2A2C73-3098-4DAD-A14F-0908A36A197A}" type="pres">
      <dgm:prSet presAssocID="{36679733-AAE2-444A-8072-A503CFD67997}" presName="Name0" presStyleCnt="0">
        <dgm:presLayoutVars>
          <dgm:dir/>
          <dgm:animLvl val="lvl"/>
          <dgm:resizeHandles val="exact"/>
        </dgm:presLayoutVars>
      </dgm:prSet>
      <dgm:spPr/>
    </dgm:pt>
    <dgm:pt modelId="{58E8E32E-9757-4546-BACD-6E1CED01FD72}" type="pres">
      <dgm:prSet presAssocID="{1E49D2FC-DAE4-49A1-BA42-60781E19F41A}" presName="Name8" presStyleCnt="0"/>
      <dgm:spPr/>
    </dgm:pt>
    <dgm:pt modelId="{F00A4B10-F45E-4A55-B198-D0A1EEA4D7EB}" type="pres">
      <dgm:prSet presAssocID="{1E49D2FC-DAE4-49A1-BA42-60781E19F41A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6353F-5FAC-4521-9457-D21C6A7F5530}" type="pres">
      <dgm:prSet presAssocID="{1E49D2FC-DAE4-49A1-BA42-60781E19F4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95E19D-D20F-4E7C-A292-DE9AEDE14510}" type="pres">
      <dgm:prSet presAssocID="{E570BD7B-608A-4E8E-B53E-96984D50178A}" presName="Name8" presStyleCnt="0"/>
      <dgm:spPr/>
    </dgm:pt>
    <dgm:pt modelId="{381A3FA0-8ABC-4882-8C48-74161FD829E7}" type="pres">
      <dgm:prSet presAssocID="{E570BD7B-608A-4E8E-B53E-96984D50178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DDBE4-6438-4898-9B12-B49AE4C119BB}" type="pres">
      <dgm:prSet presAssocID="{E570BD7B-608A-4E8E-B53E-96984D5017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879EB-B777-4852-A8DB-914D0B9A9C15}" type="pres">
      <dgm:prSet presAssocID="{0914EB2B-5925-4B95-BD1C-97FF22FC990E}" presName="Name8" presStyleCnt="0"/>
      <dgm:spPr/>
    </dgm:pt>
    <dgm:pt modelId="{7CB944F5-1B8A-43A9-8071-D9B3F7F70861}" type="pres">
      <dgm:prSet presAssocID="{0914EB2B-5925-4B95-BD1C-97FF22FC990E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4E022-B073-48CB-B932-ADC83686B229}" type="pres">
      <dgm:prSet presAssocID="{0914EB2B-5925-4B95-BD1C-97FF22FC99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44EBA0-9C67-4016-A8C1-4CED0AF56D62}" srcId="{36679733-AAE2-444A-8072-A503CFD67997}" destId="{0914EB2B-5925-4B95-BD1C-97FF22FC990E}" srcOrd="2" destOrd="0" parTransId="{662D1B01-D259-45DA-88C4-DCABE34E594E}" sibTransId="{CBA691C2-F85F-4EAF-BC29-76545028616D}"/>
    <dgm:cxn modelId="{0AA19E2B-7B16-450E-AD79-4A8AD1B0C178}" type="presOf" srcId="{E570BD7B-608A-4E8E-B53E-96984D50178A}" destId="{381A3FA0-8ABC-4882-8C48-74161FD829E7}" srcOrd="0" destOrd="0" presId="urn:microsoft.com/office/officeart/2005/8/layout/pyramid1"/>
    <dgm:cxn modelId="{86F5F1C7-9357-4C95-B055-FD3DBD549D24}" type="presOf" srcId="{36679733-AAE2-444A-8072-A503CFD67997}" destId="{2E2A2C73-3098-4DAD-A14F-0908A36A197A}" srcOrd="0" destOrd="0" presId="urn:microsoft.com/office/officeart/2005/8/layout/pyramid1"/>
    <dgm:cxn modelId="{7B83D880-7E2D-477E-BF77-5E1835A387D7}" type="presOf" srcId="{E570BD7B-608A-4E8E-B53E-96984D50178A}" destId="{449DDBE4-6438-4898-9B12-B49AE4C119BB}" srcOrd="1" destOrd="0" presId="urn:microsoft.com/office/officeart/2005/8/layout/pyramid1"/>
    <dgm:cxn modelId="{9D2FE401-3870-4793-A7E4-246FBE52E564}" type="presOf" srcId="{0914EB2B-5925-4B95-BD1C-97FF22FC990E}" destId="{7CB944F5-1B8A-43A9-8071-D9B3F7F70861}" srcOrd="0" destOrd="0" presId="urn:microsoft.com/office/officeart/2005/8/layout/pyramid1"/>
    <dgm:cxn modelId="{02D1FB6E-7136-4195-AD8A-06003AADE957}" type="presOf" srcId="{1E49D2FC-DAE4-49A1-BA42-60781E19F41A}" destId="{F00A4B10-F45E-4A55-B198-D0A1EEA4D7EB}" srcOrd="0" destOrd="0" presId="urn:microsoft.com/office/officeart/2005/8/layout/pyramid1"/>
    <dgm:cxn modelId="{4F83BE45-4625-494A-80A2-ECE1F131D717}" srcId="{36679733-AAE2-444A-8072-A503CFD67997}" destId="{E570BD7B-608A-4E8E-B53E-96984D50178A}" srcOrd="1" destOrd="0" parTransId="{44D47B0E-933E-49BA-B2A9-6DA97EA0297E}" sibTransId="{967D8230-2195-4194-B139-0A2E55A5E592}"/>
    <dgm:cxn modelId="{50244F0B-E6FB-4348-A5A9-9C65D177979A}" srcId="{36679733-AAE2-444A-8072-A503CFD67997}" destId="{1E49D2FC-DAE4-49A1-BA42-60781E19F41A}" srcOrd="0" destOrd="0" parTransId="{A0D2555F-E650-4971-8543-7560095D2FA3}" sibTransId="{E2D4ECA2-54EF-4C38-B500-08295D6E70E5}"/>
    <dgm:cxn modelId="{E742CA68-22EB-4DF0-95EC-9297603042A9}" type="presOf" srcId="{1E49D2FC-DAE4-49A1-BA42-60781E19F41A}" destId="{74E6353F-5FAC-4521-9457-D21C6A7F5530}" srcOrd="1" destOrd="0" presId="urn:microsoft.com/office/officeart/2005/8/layout/pyramid1"/>
    <dgm:cxn modelId="{D70D6CA8-9ECA-4C61-88BE-C7D0CA24B976}" type="presOf" srcId="{0914EB2B-5925-4B95-BD1C-97FF22FC990E}" destId="{6714E022-B073-48CB-B932-ADC83686B229}" srcOrd="1" destOrd="0" presId="urn:microsoft.com/office/officeart/2005/8/layout/pyramid1"/>
    <dgm:cxn modelId="{5C64EFF8-43C8-425A-B780-8806CBC57AD6}" type="presParOf" srcId="{2E2A2C73-3098-4DAD-A14F-0908A36A197A}" destId="{58E8E32E-9757-4546-BACD-6E1CED01FD72}" srcOrd="0" destOrd="0" presId="urn:microsoft.com/office/officeart/2005/8/layout/pyramid1"/>
    <dgm:cxn modelId="{45B966D1-A4E6-43A3-BC0A-A696F3612DF3}" type="presParOf" srcId="{58E8E32E-9757-4546-BACD-6E1CED01FD72}" destId="{F00A4B10-F45E-4A55-B198-D0A1EEA4D7EB}" srcOrd="0" destOrd="0" presId="urn:microsoft.com/office/officeart/2005/8/layout/pyramid1"/>
    <dgm:cxn modelId="{EA55D6C4-F856-4AA7-BA30-EA1930B8C504}" type="presParOf" srcId="{58E8E32E-9757-4546-BACD-6E1CED01FD72}" destId="{74E6353F-5FAC-4521-9457-D21C6A7F5530}" srcOrd="1" destOrd="0" presId="urn:microsoft.com/office/officeart/2005/8/layout/pyramid1"/>
    <dgm:cxn modelId="{F14D636E-5C6D-4150-B18D-21F411E9D7B9}" type="presParOf" srcId="{2E2A2C73-3098-4DAD-A14F-0908A36A197A}" destId="{4995E19D-D20F-4E7C-A292-DE9AEDE14510}" srcOrd="1" destOrd="0" presId="urn:microsoft.com/office/officeart/2005/8/layout/pyramid1"/>
    <dgm:cxn modelId="{025159C0-B877-4285-B431-2C3E8C505407}" type="presParOf" srcId="{4995E19D-D20F-4E7C-A292-DE9AEDE14510}" destId="{381A3FA0-8ABC-4882-8C48-74161FD829E7}" srcOrd="0" destOrd="0" presId="urn:microsoft.com/office/officeart/2005/8/layout/pyramid1"/>
    <dgm:cxn modelId="{018F6735-5610-4FBE-A784-FFBB4151F3E4}" type="presParOf" srcId="{4995E19D-D20F-4E7C-A292-DE9AEDE14510}" destId="{449DDBE4-6438-4898-9B12-B49AE4C119BB}" srcOrd="1" destOrd="0" presId="urn:microsoft.com/office/officeart/2005/8/layout/pyramid1"/>
    <dgm:cxn modelId="{B6380D97-AD4B-4E96-A77C-F45606578DE3}" type="presParOf" srcId="{2E2A2C73-3098-4DAD-A14F-0908A36A197A}" destId="{F83879EB-B777-4852-A8DB-914D0B9A9C15}" srcOrd="2" destOrd="0" presId="urn:microsoft.com/office/officeart/2005/8/layout/pyramid1"/>
    <dgm:cxn modelId="{56404710-5133-457A-8956-E72841587DC4}" type="presParOf" srcId="{F83879EB-B777-4852-A8DB-914D0B9A9C15}" destId="{7CB944F5-1B8A-43A9-8071-D9B3F7F70861}" srcOrd="0" destOrd="0" presId="urn:microsoft.com/office/officeart/2005/8/layout/pyramid1"/>
    <dgm:cxn modelId="{95089A70-C65E-42A6-8B7F-1D06B074DD3B}" type="presParOf" srcId="{F83879EB-B777-4852-A8DB-914D0B9A9C15}" destId="{6714E022-B073-48CB-B932-ADC83686B229}" srcOrd="1" destOrd="0" presId="urn:microsoft.com/office/officeart/2005/8/layout/pyramid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8EB4B15-DD03-490A-AD6E-2243EC57FF01}" type="doc">
      <dgm:prSet loTypeId="urn:microsoft.com/office/officeart/2005/8/layout/target1" loCatId="relationship" qsTypeId="urn:microsoft.com/office/officeart/2005/8/quickstyle/simple5" qsCatId="simple" csTypeId="urn:microsoft.com/office/officeart/2005/8/colors/accent2_5" csCatId="accent2" phldr="1"/>
      <dgm:spPr/>
    </dgm:pt>
    <dgm:pt modelId="{378B5D31-6F9E-4939-942E-119A91294C7C}">
      <dgm:prSet phldrT="[Text]"/>
      <dgm:spPr/>
      <dgm:t>
        <a:bodyPr/>
        <a:lstStyle/>
        <a:p>
          <a:r>
            <a:rPr lang="de-DE" dirty="0" err="1" smtClean="0"/>
            <a:t>Lorem</a:t>
          </a:r>
          <a:endParaRPr lang="en-US" dirty="0"/>
        </a:p>
      </dgm:t>
    </dgm:pt>
    <dgm:pt modelId="{1048BCD0-88C2-4B0A-B5B1-93121AD5EFE5}" type="parTrans" cxnId="{8FDC75B6-6070-482C-9B1A-0996EDFBACCA}">
      <dgm:prSet/>
      <dgm:spPr/>
      <dgm:t>
        <a:bodyPr/>
        <a:lstStyle/>
        <a:p>
          <a:endParaRPr lang="en-US"/>
        </a:p>
      </dgm:t>
    </dgm:pt>
    <dgm:pt modelId="{4D9C591F-0453-4940-9197-355BAC0D0797}" type="sibTrans" cxnId="{8FDC75B6-6070-482C-9B1A-0996EDFBACCA}">
      <dgm:prSet/>
      <dgm:spPr/>
      <dgm:t>
        <a:bodyPr/>
        <a:lstStyle/>
        <a:p>
          <a:endParaRPr lang="en-US"/>
        </a:p>
      </dgm:t>
    </dgm:pt>
    <dgm:pt modelId="{ACB9D1AF-C4C1-4C9B-AC46-45E51B1AAB4D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84F436F4-84FC-4EE5-9363-E8252F37152C}" type="parTrans" cxnId="{1C623FBE-DF6F-4333-9B17-29C7DD695B1A}">
      <dgm:prSet/>
      <dgm:spPr/>
      <dgm:t>
        <a:bodyPr/>
        <a:lstStyle/>
        <a:p>
          <a:endParaRPr lang="en-US"/>
        </a:p>
      </dgm:t>
    </dgm:pt>
    <dgm:pt modelId="{DB40C168-315F-4C53-A97C-2BA37945C0C8}" type="sibTrans" cxnId="{1C623FBE-DF6F-4333-9B17-29C7DD695B1A}">
      <dgm:prSet/>
      <dgm:spPr/>
      <dgm:t>
        <a:bodyPr/>
        <a:lstStyle/>
        <a:p>
          <a:endParaRPr lang="en-US"/>
        </a:p>
      </dgm:t>
    </dgm:pt>
    <dgm:pt modelId="{19ACA313-16DB-4118-8A12-95F7BF7BEB97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4668C499-2037-4A3A-B750-EAD3A3A99086}" type="parTrans" cxnId="{76EB4DE2-87F3-4E8F-A627-6DCF19829C76}">
      <dgm:prSet/>
      <dgm:spPr/>
      <dgm:t>
        <a:bodyPr/>
        <a:lstStyle/>
        <a:p>
          <a:endParaRPr lang="en-US"/>
        </a:p>
      </dgm:t>
    </dgm:pt>
    <dgm:pt modelId="{54DD46FB-D956-42D4-9A81-0EB6A80D8C3E}" type="sibTrans" cxnId="{76EB4DE2-87F3-4E8F-A627-6DCF19829C76}">
      <dgm:prSet/>
      <dgm:spPr/>
      <dgm:t>
        <a:bodyPr/>
        <a:lstStyle/>
        <a:p>
          <a:endParaRPr lang="en-US"/>
        </a:p>
      </dgm:t>
    </dgm:pt>
    <dgm:pt modelId="{40606FE3-1673-4D1B-83F7-3B68C23D0416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EFB4D7E2-C9BB-4509-93AB-12A8DAF17E9A}" type="parTrans" cxnId="{2DF54F5F-9C15-4EED-9D2F-D3BC376765CC}">
      <dgm:prSet/>
      <dgm:spPr/>
      <dgm:t>
        <a:bodyPr/>
        <a:lstStyle/>
        <a:p>
          <a:endParaRPr lang="en-US"/>
        </a:p>
      </dgm:t>
    </dgm:pt>
    <dgm:pt modelId="{CE9E6F87-7DA5-4FA8-97DB-852CFD2CE582}" type="sibTrans" cxnId="{2DF54F5F-9C15-4EED-9D2F-D3BC376765CC}">
      <dgm:prSet/>
      <dgm:spPr/>
      <dgm:t>
        <a:bodyPr/>
        <a:lstStyle/>
        <a:p>
          <a:endParaRPr lang="en-US"/>
        </a:p>
      </dgm:t>
    </dgm:pt>
    <dgm:pt modelId="{5F603F1B-F768-43B9-9E99-9DD46A08FE34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86D5B673-3CFB-4439-ACC9-70A8D338CFBC}" type="parTrans" cxnId="{EDEA3C0E-087E-4E1F-A0F0-ECAA9E7B5656}">
      <dgm:prSet/>
      <dgm:spPr/>
      <dgm:t>
        <a:bodyPr/>
        <a:lstStyle/>
        <a:p>
          <a:endParaRPr lang="en-US"/>
        </a:p>
      </dgm:t>
    </dgm:pt>
    <dgm:pt modelId="{A6C41E3F-F16B-43D6-A7EC-AED72AEAE67A}" type="sibTrans" cxnId="{EDEA3C0E-087E-4E1F-A0F0-ECAA9E7B5656}">
      <dgm:prSet/>
      <dgm:spPr/>
      <dgm:t>
        <a:bodyPr/>
        <a:lstStyle/>
        <a:p>
          <a:endParaRPr lang="en-US"/>
        </a:p>
      </dgm:t>
    </dgm:pt>
    <dgm:pt modelId="{D40D1279-42D3-4FA4-87CB-405617E334FC}">
      <dgm:prSet phldrT="[Text]"/>
      <dgm:spPr/>
      <dgm:t>
        <a:bodyPr/>
        <a:lstStyle/>
        <a:p>
          <a:r>
            <a:rPr lang="de-DE" smtClean="0"/>
            <a:t>Ipsum</a:t>
          </a:r>
          <a:endParaRPr lang="en-US" dirty="0"/>
        </a:p>
      </dgm:t>
    </dgm:pt>
    <dgm:pt modelId="{CB325B4D-CEEA-460B-AC26-1795C7421C0B}" type="parTrans" cxnId="{7FBBD2F8-2C51-4BB7-97C1-7875185FAC52}">
      <dgm:prSet/>
      <dgm:spPr/>
      <dgm:t>
        <a:bodyPr/>
        <a:lstStyle/>
        <a:p>
          <a:endParaRPr lang="en-US"/>
        </a:p>
      </dgm:t>
    </dgm:pt>
    <dgm:pt modelId="{B35AEA4A-66E0-4D1C-AA51-96C0AF79A44A}" type="sibTrans" cxnId="{7FBBD2F8-2C51-4BB7-97C1-7875185FAC52}">
      <dgm:prSet/>
      <dgm:spPr/>
      <dgm:t>
        <a:bodyPr/>
        <a:lstStyle/>
        <a:p>
          <a:endParaRPr lang="en-US"/>
        </a:p>
      </dgm:t>
    </dgm:pt>
    <dgm:pt modelId="{4A0460DB-E4A3-4B8B-84A1-0F760DF2D875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2B5A0B8B-FB0F-439B-A64B-AD8F0F07CE5D}" type="parTrans" cxnId="{17CB24F4-B74C-497E-80D7-8057B51F76E6}">
      <dgm:prSet/>
      <dgm:spPr/>
      <dgm:t>
        <a:bodyPr/>
        <a:lstStyle/>
        <a:p>
          <a:endParaRPr lang="en-US"/>
        </a:p>
      </dgm:t>
    </dgm:pt>
    <dgm:pt modelId="{A7A0E8F2-0DFB-4825-86C2-B693FE95208B}" type="sibTrans" cxnId="{17CB24F4-B74C-497E-80D7-8057B51F76E6}">
      <dgm:prSet/>
      <dgm:spPr/>
      <dgm:t>
        <a:bodyPr/>
        <a:lstStyle/>
        <a:p>
          <a:endParaRPr lang="en-US"/>
        </a:p>
      </dgm:t>
    </dgm:pt>
    <dgm:pt modelId="{1F0E909B-3E04-4A27-A263-77D3BDC61E09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AF27EF28-4EC7-4F24-A167-8AF8A811DE95}" type="parTrans" cxnId="{144FE44B-4454-446F-95F8-8A9D3FF1DC85}">
      <dgm:prSet/>
      <dgm:spPr/>
      <dgm:t>
        <a:bodyPr/>
        <a:lstStyle/>
        <a:p>
          <a:endParaRPr lang="en-US"/>
        </a:p>
      </dgm:t>
    </dgm:pt>
    <dgm:pt modelId="{818DAB78-2985-4178-B3DF-CDBE74FDA6DA}" type="sibTrans" cxnId="{144FE44B-4454-446F-95F8-8A9D3FF1DC85}">
      <dgm:prSet/>
      <dgm:spPr/>
      <dgm:t>
        <a:bodyPr/>
        <a:lstStyle/>
        <a:p>
          <a:endParaRPr lang="en-US"/>
        </a:p>
      </dgm:t>
    </dgm:pt>
    <dgm:pt modelId="{29CCF361-963C-484E-A058-C3F295FB2DD7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0CCABF9F-7A4B-446C-A7FD-EDD89FF92123}" type="parTrans" cxnId="{6F43EBD1-F25B-42F3-8283-FAB8E159901B}">
      <dgm:prSet/>
      <dgm:spPr/>
      <dgm:t>
        <a:bodyPr/>
        <a:lstStyle/>
        <a:p>
          <a:endParaRPr lang="en-US"/>
        </a:p>
      </dgm:t>
    </dgm:pt>
    <dgm:pt modelId="{63BF3270-4739-4B1A-9F9E-626928E038AA}" type="sibTrans" cxnId="{6F43EBD1-F25B-42F3-8283-FAB8E159901B}">
      <dgm:prSet/>
      <dgm:spPr/>
      <dgm:t>
        <a:bodyPr/>
        <a:lstStyle/>
        <a:p>
          <a:endParaRPr lang="en-US"/>
        </a:p>
      </dgm:t>
    </dgm:pt>
    <dgm:pt modelId="{B8E63D1D-0729-482D-8568-B65F7D7BA7F8}" type="pres">
      <dgm:prSet presAssocID="{78EB4B15-DD03-490A-AD6E-2243EC57FF01}" presName="composite" presStyleCnt="0">
        <dgm:presLayoutVars>
          <dgm:chMax val="5"/>
          <dgm:dir/>
          <dgm:resizeHandles val="exact"/>
        </dgm:presLayoutVars>
      </dgm:prSet>
      <dgm:spPr/>
    </dgm:pt>
    <dgm:pt modelId="{495FDDBD-F137-4E6C-82CE-7ED442006382}" type="pres">
      <dgm:prSet presAssocID="{378B5D31-6F9E-4939-942E-119A91294C7C}" presName="circle1" presStyleLbl="lnNode1" presStyleIdx="0" presStyleCnt="3"/>
      <dgm:spPr/>
    </dgm:pt>
    <dgm:pt modelId="{6723767E-87BA-40F5-9E5A-6716F94E0A6F}" type="pres">
      <dgm:prSet presAssocID="{378B5D31-6F9E-4939-942E-119A91294C7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ADA54-0DE9-4D8F-A755-C02755076CBD}" type="pres">
      <dgm:prSet presAssocID="{378B5D31-6F9E-4939-942E-119A91294C7C}" presName="line1" presStyleLbl="callout" presStyleIdx="0" presStyleCnt="6"/>
      <dgm:spPr/>
    </dgm:pt>
    <dgm:pt modelId="{010E7EE6-535F-4787-83C3-1C44F3C791D5}" type="pres">
      <dgm:prSet presAssocID="{378B5D31-6F9E-4939-942E-119A91294C7C}" presName="d1" presStyleLbl="callout" presStyleIdx="1" presStyleCnt="6"/>
      <dgm:spPr/>
    </dgm:pt>
    <dgm:pt modelId="{F72FF180-69B4-4298-A387-1DC408A3C43E}" type="pres">
      <dgm:prSet presAssocID="{19ACA313-16DB-4118-8A12-95F7BF7BEB97}" presName="circle2" presStyleLbl="lnNode1" presStyleIdx="1" presStyleCnt="3"/>
      <dgm:spPr/>
    </dgm:pt>
    <dgm:pt modelId="{6452BE9B-4394-45B8-8F15-A02AFE153E4E}" type="pres">
      <dgm:prSet presAssocID="{19ACA313-16DB-4118-8A12-95F7BF7BEB97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FBC35-E507-4351-8BE5-C841FE20DA23}" type="pres">
      <dgm:prSet presAssocID="{19ACA313-16DB-4118-8A12-95F7BF7BEB97}" presName="line2" presStyleLbl="callout" presStyleIdx="2" presStyleCnt="6"/>
      <dgm:spPr/>
    </dgm:pt>
    <dgm:pt modelId="{ACD3D101-7189-4D66-918F-55B56B3C55E9}" type="pres">
      <dgm:prSet presAssocID="{19ACA313-16DB-4118-8A12-95F7BF7BEB97}" presName="d2" presStyleLbl="callout" presStyleIdx="3" presStyleCnt="6"/>
      <dgm:spPr/>
    </dgm:pt>
    <dgm:pt modelId="{BD580647-C3F8-48E7-A1FF-8A5E21DC25AC}" type="pres">
      <dgm:prSet presAssocID="{5F603F1B-F768-43B9-9E99-9DD46A08FE34}" presName="circle3" presStyleLbl="lnNode1" presStyleIdx="2" presStyleCnt="3"/>
      <dgm:spPr/>
    </dgm:pt>
    <dgm:pt modelId="{BDA3DF69-80FD-4404-9C39-E3DD07035BA0}" type="pres">
      <dgm:prSet presAssocID="{5F603F1B-F768-43B9-9E99-9DD46A08FE34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DB8E27-C7E7-406D-A971-1226B0D32D7A}" type="pres">
      <dgm:prSet presAssocID="{5F603F1B-F768-43B9-9E99-9DD46A08FE34}" presName="line3" presStyleLbl="callout" presStyleIdx="4" presStyleCnt="6"/>
      <dgm:spPr/>
    </dgm:pt>
    <dgm:pt modelId="{B00335F0-1094-47FF-ACC1-34197236C638}" type="pres">
      <dgm:prSet presAssocID="{5F603F1B-F768-43B9-9E99-9DD46A08FE34}" presName="d3" presStyleLbl="callout" presStyleIdx="5" presStyleCnt="6"/>
      <dgm:spPr/>
    </dgm:pt>
  </dgm:ptLst>
  <dgm:cxnLst>
    <dgm:cxn modelId="{28C49E76-969F-4299-85F5-FE1B8BAC746C}" type="presOf" srcId="{4A0460DB-E4A3-4B8B-84A1-0F760DF2D875}" destId="{6452BE9B-4394-45B8-8F15-A02AFE153E4E}" srcOrd="0" destOrd="2" presId="urn:microsoft.com/office/officeart/2005/8/layout/target1"/>
    <dgm:cxn modelId="{6F43EBD1-F25B-42F3-8283-FAB8E159901B}" srcId="{5F603F1B-F768-43B9-9E99-9DD46A08FE34}" destId="{29CCF361-963C-484E-A058-C3F295FB2DD7}" srcOrd="1" destOrd="0" parTransId="{0CCABF9F-7A4B-446C-A7FD-EDD89FF92123}" sibTransId="{63BF3270-4739-4B1A-9F9E-626928E038AA}"/>
    <dgm:cxn modelId="{454D8D54-9136-4D43-9B79-543738F5A8FB}" type="presOf" srcId="{378B5D31-6F9E-4939-942E-119A91294C7C}" destId="{6723767E-87BA-40F5-9E5A-6716F94E0A6F}" srcOrd="0" destOrd="0" presId="urn:microsoft.com/office/officeart/2005/8/layout/target1"/>
    <dgm:cxn modelId="{EDEA3C0E-087E-4E1F-A0F0-ECAA9E7B5656}" srcId="{78EB4B15-DD03-490A-AD6E-2243EC57FF01}" destId="{5F603F1B-F768-43B9-9E99-9DD46A08FE34}" srcOrd="2" destOrd="0" parTransId="{86D5B673-3CFB-4439-ACC9-70A8D338CFBC}" sibTransId="{A6C41E3F-F16B-43D6-A7EC-AED72AEAE67A}"/>
    <dgm:cxn modelId="{FD2AD507-9DF1-49AA-A0F5-F5011035C0C9}" type="presOf" srcId="{1F0E909B-3E04-4A27-A263-77D3BDC61E09}" destId="{BDA3DF69-80FD-4404-9C39-E3DD07035BA0}" srcOrd="0" destOrd="1" presId="urn:microsoft.com/office/officeart/2005/8/layout/target1"/>
    <dgm:cxn modelId="{8FDC75B6-6070-482C-9B1A-0996EDFBACCA}" srcId="{78EB4B15-DD03-490A-AD6E-2243EC57FF01}" destId="{378B5D31-6F9E-4939-942E-119A91294C7C}" srcOrd="0" destOrd="0" parTransId="{1048BCD0-88C2-4B0A-B5B1-93121AD5EFE5}" sibTransId="{4D9C591F-0453-4940-9197-355BAC0D0797}"/>
    <dgm:cxn modelId="{CF8F4504-ED7E-420A-8421-EF92B900635E}" type="presOf" srcId="{19ACA313-16DB-4118-8A12-95F7BF7BEB97}" destId="{6452BE9B-4394-45B8-8F15-A02AFE153E4E}" srcOrd="0" destOrd="0" presId="urn:microsoft.com/office/officeart/2005/8/layout/target1"/>
    <dgm:cxn modelId="{76EB4DE2-87F3-4E8F-A627-6DCF19829C76}" srcId="{78EB4B15-DD03-490A-AD6E-2243EC57FF01}" destId="{19ACA313-16DB-4118-8A12-95F7BF7BEB97}" srcOrd="1" destOrd="0" parTransId="{4668C499-2037-4A3A-B750-EAD3A3A99086}" sibTransId="{54DD46FB-D956-42D4-9A81-0EB6A80D8C3E}"/>
    <dgm:cxn modelId="{41D5EC2E-559A-4E42-9706-817F4F11BA51}" type="presOf" srcId="{40606FE3-1673-4D1B-83F7-3B68C23D0416}" destId="{6723767E-87BA-40F5-9E5A-6716F94E0A6F}" srcOrd="0" destOrd="2" presId="urn:microsoft.com/office/officeart/2005/8/layout/target1"/>
    <dgm:cxn modelId="{8CE228CC-5AFA-46C1-9162-6D4AEE91A3C2}" type="presOf" srcId="{29CCF361-963C-484E-A058-C3F295FB2DD7}" destId="{BDA3DF69-80FD-4404-9C39-E3DD07035BA0}" srcOrd="0" destOrd="2" presId="urn:microsoft.com/office/officeart/2005/8/layout/target1"/>
    <dgm:cxn modelId="{627CA5E9-46A9-4DA1-A096-726970297083}" type="presOf" srcId="{78EB4B15-DD03-490A-AD6E-2243EC57FF01}" destId="{B8E63D1D-0729-482D-8568-B65F7D7BA7F8}" srcOrd="0" destOrd="0" presId="urn:microsoft.com/office/officeart/2005/8/layout/target1"/>
    <dgm:cxn modelId="{1492DD22-051E-4558-8089-D853095A05F2}" type="presOf" srcId="{5F603F1B-F768-43B9-9E99-9DD46A08FE34}" destId="{BDA3DF69-80FD-4404-9C39-E3DD07035BA0}" srcOrd="0" destOrd="0" presId="urn:microsoft.com/office/officeart/2005/8/layout/target1"/>
    <dgm:cxn modelId="{2DF54F5F-9C15-4EED-9D2F-D3BC376765CC}" srcId="{378B5D31-6F9E-4939-942E-119A91294C7C}" destId="{40606FE3-1673-4D1B-83F7-3B68C23D0416}" srcOrd="1" destOrd="0" parTransId="{EFB4D7E2-C9BB-4509-93AB-12A8DAF17E9A}" sibTransId="{CE9E6F87-7DA5-4FA8-97DB-852CFD2CE582}"/>
    <dgm:cxn modelId="{81B04586-99AA-461B-932F-F58FDF1BC849}" type="presOf" srcId="{D40D1279-42D3-4FA4-87CB-405617E334FC}" destId="{6452BE9B-4394-45B8-8F15-A02AFE153E4E}" srcOrd="0" destOrd="1" presId="urn:microsoft.com/office/officeart/2005/8/layout/target1"/>
    <dgm:cxn modelId="{12448C70-A66A-499B-B31E-2D10FB1B73DA}" type="presOf" srcId="{ACB9D1AF-C4C1-4C9B-AC46-45E51B1AAB4D}" destId="{6723767E-87BA-40F5-9E5A-6716F94E0A6F}" srcOrd="0" destOrd="1" presId="urn:microsoft.com/office/officeart/2005/8/layout/target1"/>
    <dgm:cxn modelId="{17CB24F4-B74C-497E-80D7-8057B51F76E6}" srcId="{19ACA313-16DB-4118-8A12-95F7BF7BEB97}" destId="{4A0460DB-E4A3-4B8B-84A1-0F760DF2D875}" srcOrd="1" destOrd="0" parTransId="{2B5A0B8B-FB0F-439B-A64B-AD8F0F07CE5D}" sibTransId="{A7A0E8F2-0DFB-4825-86C2-B693FE95208B}"/>
    <dgm:cxn modelId="{144FE44B-4454-446F-95F8-8A9D3FF1DC85}" srcId="{5F603F1B-F768-43B9-9E99-9DD46A08FE34}" destId="{1F0E909B-3E04-4A27-A263-77D3BDC61E09}" srcOrd="0" destOrd="0" parTransId="{AF27EF28-4EC7-4F24-A167-8AF8A811DE95}" sibTransId="{818DAB78-2985-4178-B3DF-CDBE74FDA6DA}"/>
    <dgm:cxn modelId="{7FBBD2F8-2C51-4BB7-97C1-7875185FAC52}" srcId="{19ACA313-16DB-4118-8A12-95F7BF7BEB97}" destId="{D40D1279-42D3-4FA4-87CB-405617E334FC}" srcOrd="0" destOrd="0" parTransId="{CB325B4D-CEEA-460B-AC26-1795C7421C0B}" sibTransId="{B35AEA4A-66E0-4D1C-AA51-96C0AF79A44A}"/>
    <dgm:cxn modelId="{1C623FBE-DF6F-4333-9B17-29C7DD695B1A}" srcId="{378B5D31-6F9E-4939-942E-119A91294C7C}" destId="{ACB9D1AF-C4C1-4C9B-AC46-45E51B1AAB4D}" srcOrd="0" destOrd="0" parTransId="{84F436F4-84FC-4EE5-9363-E8252F37152C}" sibTransId="{DB40C168-315F-4C53-A97C-2BA37945C0C8}"/>
    <dgm:cxn modelId="{99A26C84-17CC-41C1-AE0F-853994BC0280}" type="presParOf" srcId="{B8E63D1D-0729-482D-8568-B65F7D7BA7F8}" destId="{495FDDBD-F137-4E6C-82CE-7ED442006382}" srcOrd="0" destOrd="0" presId="urn:microsoft.com/office/officeart/2005/8/layout/target1"/>
    <dgm:cxn modelId="{1FE24DC9-2823-4FD0-91DB-1788843E4CD8}" type="presParOf" srcId="{B8E63D1D-0729-482D-8568-B65F7D7BA7F8}" destId="{6723767E-87BA-40F5-9E5A-6716F94E0A6F}" srcOrd="1" destOrd="0" presId="urn:microsoft.com/office/officeart/2005/8/layout/target1"/>
    <dgm:cxn modelId="{2721C69E-5FCB-4004-9C19-5C0655EF1B9C}" type="presParOf" srcId="{B8E63D1D-0729-482D-8568-B65F7D7BA7F8}" destId="{0A7ADA54-0DE9-4D8F-A755-C02755076CBD}" srcOrd="2" destOrd="0" presId="urn:microsoft.com/office/officeart/2005/8/layout/target1"/>
    <dgm:cxn modelId="{A09B6F60-9E30-4BB3-AE63-983E84D84A80}" type="presParOf" srcId="{B8E63D1D-0729-482D-8568-B65F7D7BA7F8}" destId="{010E7EE6-535F-4787-83C3-1C44F3C791D5}" srcOrd="3" destOrd="0" presId="urn:microsoft.com/office/officeart/2005/8/layout/target1"/>
    <dgm:cxn modelId="{5BB870EF-C12A-4A38-8D03-C9E9EB233665}" type="presParOf" srcId="{B8E63D1D-0729-482D-8568-B65F7D7BA7F8}" destId="{F72FF180-69B4-4298-A387-1DC408A3C43E}" srcOrd="4" destOrd="0" presId="urn:microsoft.com/office/officeart/2005/8/layout/target1"/>
    <dgm:cxn modelId="{28E7633B-1C1A-4D74-94D7-EC5AB07D55E0}" type="presParOf" srcId="{B8E63D1D-0729-482D-8568-B65F7D7BA7F8}" destId="{6452BE9B-4394-45B8-8F15-A02AFE153E4E}" srcOrd="5" destOrd="0" presId="urn:microsoft.com/office/officeart/2005/8/layout/target1"/>
    <dgm:cxn modelId="{E476A87F-8A94-450C-A11C-A078C3FDC1C7}" type="presParOf" srcId="{B8E63D1D-0729-482D-8568-B65F7D7BA7F8}" destId="{3DEFBC35-E507-4351-8BE5-C841FE20DA23}" srcOrd="6" destOrd="0" presId="urn:microsoft.com/office/officeart/2005/8/layout/target1"/>
    <dgm:cxn modelId="{3BBCE700-990C-448E-9A18-C8988E57E8B3}" type="presParOf" srcId="{B8E63D1D-0729-482D-8568-B65F7D7BA7F8}" destId="{ACD3D101-7189-4D66-918F-55B56B3C55E9}" srcOrd="7" destOrd="0" presId="urn:microsoft.com/office/officeart/2005/8/layout/target1"/>
    <dgm:cxn modelId="{7CFBD6BF-0B2D-4193-9CB6-72371B23D6D3}" type="presParOf" srcId="{B8E63D1D-0729-482D-8568-B65F7D7BA7F8}" destId="{BD580647-C3F8-48E7-A1FF-8A5E21DC25AC}" srcOrd="8" destOrd="0" presId="urn:microsoft.com/office/officeart/2005/8/layout/target1"/>
    <dgm:cxn modelId="{FCBCD33A-5AA9-49B2-AFEC-46E50DEA14C3}" type="presParOf" srcId="{B8E63D1D-0729-482D-8568-B65F7D7BA7F8}" destId="{BDA3DF69-80FD-4404-9C39-E3DD07035BA0}" srcOrd="9" destOrd="0" presId="urn:microsoft.com/office/officeart/2005/8/layout/target1"/>
    <dgm:cxn modelId="{A40EAB55-AB2A-4B9D-9EA1-2DF944D71382}" type="presParOf" srcId="{B8E63D1D-0729-482D-8568-B65F7D7BA7F8}" destId="{B1DB8E27-C7E7-406D-A971-1226B0D32D7A}" srcOrd="10" destOrd="0" presId="urn:microsoft.com/office/officeart/2005/8/layout/target1"/>
    <dgm:cxn modelId="{70327C9A-78AF-479D-9E9A-AA0F1B37D793}" type="presParOf" srcId="{B8E63D1D-0729-482D-8568-B65F7D7BA7F8}" destId="{B00335F0-1094-47FF-ACC1-34197236C638}" srcOrd="11" destOrd="0" presId="urn:microsoft.com/office/officeart/2005/8/layout/targe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768903-0477-4F7D-83EC-334253EE3045}" type="doc">
      <dgm:prSet loTypeId="urn:microsoft.com/office/officeart/2005/8/layout/h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321E661-8FFF-4621-885E-CE6875EF216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9B5E13C7-914E-45FD-96D2-121C2837C57C}" type="parTrans" cxnId="{86293B2D-52B8-49EB-996D-3F0EC8572B53}">
      <dgm:prSet/>
      <dgm:spPr/>
      <dgm:t>
        <a:bodyPr/>
        <a:lstStyle/>
        <a:p>
          <a:endParaRPr lang="en-US" sz="1800"/>
        </a:p>
      </dgm:t>
    </dgm:pt>
    <dgm:pt modelId="{FE1A139D-2D24-447D-84B7-6DB6FD797725}" type="sibTrans" cxnId="{86293B2D-52B8-49EB-996D-3F0EC8572B53}">
      <dgm:prSet/>
      <dgm:spPr/>
      <dgm:t>
        <a:bodyPr/>
        <a:lstStyle/>
        <a:p>
          <a:endParaRPr lang="en-US" sz="1800"/>
        </a:p>
      </dgm:t>
    </dgm:pt>
    <dgm:pt modelId="{CD247646-D42B-4D95-BC41-99E19EDB0C24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 dirty="0"/>
        </a:p>
      </dgm:t>
    </dgm:pt>
    <dgm:pt modelId="{2E56674D-6D46-43DF-A1EA-F8C5687FC130}" type="parTrans" cxnId="{19B213E9-B66E-4ED4-9F08-109D2417031E}">
      <dgm:prSet/>
      <dgm:spPr/>
      <dgm:t>
        <a:bodyPr/>
        <a:lstStyle/>
        <a:p>
          <a:endParaRPr lang="en-US" sz="1800"/>
        </a:p>
      </dgm:t>
    </dgm:pt>
    <dgm:pt modelId="{43089B62-66E5-440E-8F15-3F15E7F061DE}" type="sibTrans" cxnId="{19B213E9-B66E-4ED4-9F08-109D2417031E}">
      <dgm:prSet/>
      <dgm:spPr/>
      <dgm:t>
        <a:bodyPr/>
        <a:lstStyle/>
        <a:p>
          <a:endParaRPr lang="en-US" sz="1800"/>
        </a:p>
      </dgm:t>
    </dgm:pt>
    <dgm:pt modelId="{759FA8A8-637D-4E8F-9D07-B3A083BBF4F9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/>
        </a:p>
      </dgm:t>
    </dgm:pt>
    <dgm:pt modelId="{0201E093-57DC-4042-B8FF-3AB7CC80199D}" type="parTrans" cxnId="{0989CF14-AFAB-4B16-9219-76395C5C9132}">
      <dgm:prSet/>
      <dgm:spPr/>
      <dgm:t>
        <a:bodyPr/>
        <a:lstStyle/>
        <a:p>
          <a:endParaRPr lang="en-US" sz="1800"/>
        </a:p>
      </dgm:t>
    </dgm:pt>
    <dgm:pt modelId="{7BF4F9F1-D7DD-4E5B-A97F-8B20835370F5}" type="sibTrans" cxnId="{0989CF14-AFAB-4B16-9219-76395C5C9132}">
      <dgm:prSet/>
      <dgm:spPr/>
      <dgm:t>
        <a:bodyPr/>
        <a:lstStyle/>
        <a:p>
          <a:endParaRPr lang="en-US" sz="1800"/>
        </a:p>
      </dgm:t>
    </dgm:pt>
    <dgm:pt modelId="{9EFD5ABC-8867-4DC7-A264-5F17E80D9642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b="1" dirty="0"/>
        </a:p>
      </dgm:t>
    </dgm:pt>
    <dgm:pt modelId="{9FEB8863-5B41-4E01-B94D-D1492D78D74B}" type="parTrans" cxnId="{5F1DA264-AA28-4436-963C-139ECF6F22E3}">
      <dgm:prSet/>
      <dgm:spPr/>
      <dgm:t>
        <a:bodyPr/>
        <a:lstStyle/>
        <a:p>
          <a:endParaRPr lang="en-US" sz="1800"/>
        </a:p>
      </dgm:t>
    </dgm:pt>
    <dgm:pt modelId="{CD3B6189-DD89-4B62-B228-99DD17F9EFCF}" type="sibTrans" cxnId="{5F1DA264-AA28-4436-963C-139ECF6F22E3}">
      <dgm:prSet/>
      <dgm:spPr/>
      <dgm:t>
        <a:bodyPr/>
        <a:lstStyle/>
        <a:p>
          <a:endParaRPr lang="en-US" sz="1800"/>
        </a:p>
      </dgm:t>
    </dgm:pt>
    <dgm:pt modelId="{D830C5F2-4FBB-4BAF-B1CA-F37BE238CBCD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14C9F6B2-9FD8-4985-A033-0078DBA5FE0B}" type="parTrans" cxnId="{550815F0-2F40-4531-9FFB-98785F265C7E}">
      <dgm:prSet/>
      <dgm:spPr/>
      <dgm:t>
        <a:bodyPr/>
        <a:lstStyle/>
        <a:p>
          <a:endParaRPr lang="en-US" sz="1800"/>
        </a:p>
      </dgm:t>
    </dgm:pt>
    <dgm:pt modelId="{505B40C8-B121-4BE5-A4E6-2573B4D54E2C}" type="sibTrans" cxnId="{550815F0-2F40-4531-9FFB-98785F265C7E}">
      <dgm:prSet/>
      <dgm:spPr/>
      <dgm:t>
        <a:bodyPr/>
        <a:lstStyle/>
        <a:p>
          <a:endParaRPr lang="en-US" sz="1800"/>
        </a:p>
      </dgm:t>
    </dgm:pt>
    <dgm:pt modelId="{5090181F-4A0C-471B-BC21-737B38D21FA8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347B668F-D7C2-4939-A37D-85FF9A2B5D9C}" type="parTrans" cxnId="{58078155-CA85-4C4B-8131-E281DD9029E7}">
      <dgm:prSet/>
      <dgm:spPr/>
      <dgm:t>
        <a:bodyPr/>
        <a:lstStyle/>
        <a:p>
          <a:endParaRPr lang="en-US" sz="1800"/>
        </a:p>
      </dgm:t>
    </dgm:pt>
    <dgm:pt modelId="{660DC90C-1416-41FA-BF24-B5E6EBFC68EB}" type="sibTrans" cxnId="{58078155-CA85-4C4B-8131-E281DD9029E7}">
      <dgm:prSet/>
      <dgm:spPr/>
      <dgm:t>
        <a:bodyPr/>
        <a:lstStyle/>
        <a:p>
          <a:endParaRPr lang="en-US" sz="1800"/>
        </a:p>
      </dgm:t>
    </dgm:pt>
    <dgm:pt modelId="{95D8B41C-7E72-4CF6-889B-A79D86E90D44}">
      <dgm:prSet phldrT="[Text]" custT="1"/>
      <dgm:spPr/>
      <dgm:t>
        <a:bodyPr/>
        <a:lstStyle/>
        <a:p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endParaRPr lang="en-US" sz="1800" dirty="0"/>
        </a:p>
      </dgm:t>
    </dgm:pt>
    <dgm:pt modelId="{23620DB6-E760-47E9-A0DB-9C6D6B174CDD}" type="parTrans" cxnId="{A3460D68-61DF-4BF1-A547-DBE457C82BB6}">
      <dgm:prSet/>
      <dgm:spPr/>
      <dgm:t>
        <a:bodyPr/>
        <a:lstStyle/>
        <a:p>
          <a:endParaRPr lang="en-US" sz="1800"/>
        </a:p>
      </dgm:t>
    </dgm:pt>
    <dgm:pt modelId="{43A50417-85AF-46EC-B001-44C9F96AFDEC}" type="sibTrans" cxnId="{A3460D68-61DF-4BF1-A547-DBE457C82BB6}">
      <dgm:prSet/>
      <dgm:spPr/>
      <dgm:t>
        <a:bodyPr/>
        <a:lstStyle/>
        <a:p>
          <a:endParaRPr lang="en-US" sz="1800"/>
        </a:p>
      </dgm:t>
    </dgm:pt>
    <dgm:pt modelId="{EEE049E9-741B-4A43-8A85-C42ECAFB32DF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EFFEB090-7B32-4D57-850F-104DB91AACE6}" type="parTrans" cxnId="{9A457A21-A6B8-4FE0-8954-35FCBBDDCEE7}">
      <dgm:prSet/>
      <dgm:spPr/>
      <dgm:t>
        <a:bodyPr/>
        <a:lstStyle/>
        <a:p>
          <a:endParaRPr lang="en-US" sz="1800"/>
        </a:p>
      </dgm:t>
    </dgm:pt>
    <dgm:pt modelId="{3A65B871-416B-489D-A2B7-2E7D9AEF684A}" type="sibTrans" cxnId="{9A457A21-A6B8-4FE0-8954-35FCBBDDCEE7}">
      <dgm:prSet/>
      <dgm:spPr/>
      <dgm:t>
        <a:bodyPr/>
        <a:lstStyle/>
        <a:p>
          <a:endParaRPr lang="en-US" sz="1800"/>
        </a:p>
      </dgm:t>
    </dgm:pt>
    <dgm:pt modelId="{F270A0DC-DC0A-4B8D-8D4F-B8F2CAEDC470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9864DB59-76AD-46AD-854F-3FBB4CC4CD57}" type="parTrans" cxnId="{0225FD57-8476-4FFE-AAB8-F4AA7663716C}">
      <dgm:prSet/>
      <dgm:spPr/>
      <dgm:t>
        <a:bodyPr/>
        <a:lstStyle/>
        <a:p>
          <a:endParaRPr lang="en-US" sz="1800"/>
        </a:p>
      </dgm:t>
    </dgm:pt>
    <dgm:pt modelId="{8FE6A347-16C9-4787-8774-447EEBCFF221}" type="sibTrans" cxnId="{0225FD57-8476-4FFE-AAB8-F4AA7663716C}">
      <dgm:prSet/>
      <dgm:spPr/>
      <dgm:t>
        <a:bodyPr/>
        <a:lstStyle/>
        <a:p>
          <a:endParaRPr lang="en-US" sz="1800"/>
        </a:p>
      </dgm:t>
    </dgm:pt>
    <dgm:pt modelId="{D4A88CC8-B1DE-4D22-8D1F-C1D4952C4B3C}" type="pres">
      <dgm:prSet presAssocID="{6A768903-0477-4F7D-83EC-334253EE30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BFC8C-83CA-48F8-B26F-BA9F46A21CD9}" type="pres">
      <dgm:prSet presAssocID="{C321E661-8FFF-4621-885E-CE6875EF2161}" presName="composite" presStyleCnt="0"/>
      <dgm:spPr/>
      <dgm:t>
        <a:bodyPr/>
        <a:lstStyle/>
        <a:p>
          <a:endParaRPr lang="en-US"/>
        </a:p>
      </dgm:t>
    </dgm:pt>
    <dgm:pt modelId="{5E712636-0F44-4F00-AB8E-DE0730BAAE31}" type="pres">
      <dgm:prSet presAssocID="{C321E661-8FFF-4621-885E-CE6875EF216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C728-1C10-46A2-8A12-7523DE0BB594}" type="pres">
      <dgm:prSet presAssocID="{C321E661-8FFF-4621-885E-CE6875EF216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3F8ED-99FE-4F2B-8169-CA4A2B3C669B}" type="pres">
      <dgm:prSet presAssocID="{FE1A139D-2D24-447D-84B7-6DB6FD797725}" presName="space" presStyleCnt="0"/>
      <dgm:spPr/>
      <dgm:t>
        <a:bodyPr/>
        <a:lstStyle/>
        <a:p>
          <a:endParaRPr lang="en-US"/>
        </a:p>
      </dgm:t>
    </dgm:pt>
    <dgm:pt modelId="{DECC717C-1C75-44FC-BA38-EE7D51E289DF}" type="pres">
      <dgm:prSet presAssocID="{9EFD5ABC-8867-4DC7-A264-5F17E80D9642}" presName="composite" presStyleCnt="0"/>
      <dgm:spPr/>
      <dgm:t>
        <a:bodyPr/>
        <a:lstStyle/>
        <a:p>
          <a:endParaRPr lang="en-US"/>
        </a:p>
      </dgm:t>
    </dgm:pt>
    <dgm:pt modelId="{22577952-F0B1-484F-9263-2517DE683702}" type="pres">
      <dgm:prSet presAssocID="{9EFD5ABC-8867-4DC7-A264-5F17E80D964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F6ED2-A120-4534-B4BE-CD809748905C}" type="pres">
      <dgm:prSet presAssocID="{9EFD5ABC-8867-4DC7-A264-5F17E80D964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85E0A9-1F0D-443F-8602-5E1A8BBAA67F}" type="pres">
      <dgm:prSet presAssocID="{CD3B6189-DD89-4B62-B228-99DD17F9EFCF}" presName="space" presStyleCnt="0"/>
      <dgm:spPr/>
      <dgm:t>
        <a:bodyPr/>
        <a:lstStyle/>
        <a:p>
          <a:endParaRPr lang="en-US"/>
        </a:p>
      </dgm:t>
    </dgm:pt>
    <dgm:pt modelId="{A331C44D-C0A8-4686-9100-9AE26065BD32}" type="pres">
      <dgm:prSet presAssocID="{95D8B41C-7E72-4CF6-889B-A79D86E90D44}" presName="composite" presStyleCnt="0"/>
      <dgm:spPr/>
      <dgm:t>
        <a:bodyPr/>
        <a:lstStyle/>
        <a:p>
          <a:endParaRPr lang="en-US"/>
        </a:p>
      </dgm:t>
    </dgm:pt>
    <dgm:pt modelId="{26A53355-0223-49DA-AE6B-F4D85E32228A}" type="pres">
      <dgm:prSet presAssocID="{95D8B41C-7E72-4CF6-889B-A79D86E90D4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A5C30-347E-4390-A3C9-09F65923A207}" type="pres">
      <dgm:prSet presAssocID="{95D8B41C-7E72-4CF6-889B-A79D86E90D4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460D68-61DF-4BF1-A547-DBE457C82BB6}" srcId="{6A768903-0477-4F7D-83EC-334253EE3045}" destId="{95D8B41C-7E72-4CF6-889B-A79D86E90D44}" srcOrd="2" destOrd="0" parTransId="{23620DB6-E760-47E9-A0DB-9C6D6B174CDD}" sibTransId="{43A50417-85AF-46EC-B001-44C9F96AFDEC}"/>
    <dgm:cxn modelId="{5472AF1C-6910-4CA7-A0C4-5286AE5B5797}" type="presOf" srcId="{F270A0DC-DC0A-4B8D-8D4F-B8F2CAEDC470}" destId="{369A5C30-347E-4390-A3C9-09F65923A207}" srcOrd="0" destOrd="1" presId="urn:microsoft.com/office/officeart/2005/8/layout/hList1"/>
    <dgm:cxn modelId="{0F09C98A-1690-4500-B8D3-246D3BFB0EA3}" type="presOf" srcId="{EEE049E9-741B-4A43-8A85-C42ECAFB32DF}" destId="{369A5C30-347E-4390-A3C9-09F65923A207}" srcOrd="0" destOrd="0" presId="urn:microsoft.com/office/officeart/2005/8/layout/hList1"/>
    <dgm:cxn modelId="{19B213E9-B66E-4ED4-9F08-109D2417031E}" srcId="{C321E661-8FFF-4621-885E-CE6875EF2161}" destId="{CD247646-D42B-4D95-BC41-99E19EDB0C24}" srcOrd="0" destOrd="0" parTransId="{2E56674D-6D46-43DF-A1EA-F8C5687FC130}" sibTransId="{43089B62-66E5-440E-8F15-3F15E7F061DE}"/>
    <dgm:cxn modelId="{AE2EC1A6-E173-4F1B-8616-9225DAB9F168}" type="presOf" srcId="{759FA8A8-637D-4E8F-9D07-B3A083BBF4F9}" destId="{3E4EC728-1C10-46A2-8A12-7523DE0BB594}" srcOrd="0" destOrd="1" presId="urn:microsoft.com/office/officeart/2005/8/layout/hList1"/>
    <dgm:cxn modelId="{ECD80D89-BFF9-4044-8077-AA44546C258E}" type="presOf" srcId="{9EFD5ABC-8867-4DC7-A264-5F17E80D9642}" destId="{22577952-F0B1-484F-9263-2517DE683702}" srcOrd="0" destOrd="0" presId="urn:microsoft.com/office/officeart/2005/8/layout/hList1"/>
    <dgm:cxn modelId="{67CD5EB2-5F5E-43DA-9620-BB8A36DF3A71}" type="presOf" srcId="{6A768903-0477-4F7D-83EC-334253EE3045}" destId="{D4A88CC8-B1DE-4D22-8D1F-C1D4952C4B3C}" srcOrd="0" destOrd="0" presId="urn:microsoft.com/office/officeart/2005/8/layout/hList1"/>
    <dgm:cxn modelId="{1B4B002D-A1C5-42BB-BE3C-0E9CC47CE28D}" type="presOf" srcId="{5090181F-4A0C-471B-BC21-737B38D21FA8}" destId="{F66F6ED2-A120-4534-B4BE-CD809748905C}" srcOrd="0" destOrd="1" presId="urn:microsoft.com/office/officeart/2005/8/layout/hList1"/>
    <dgm:cxn modelId="{0989CF14-AFAB-4B16-9219-76395C5C9132}" srcId="{C321E661-8FFF-4621-885E-CE6875EF2161}" destId="{759FA8A8-637D-4E8F-9D07-B3A083BBF4F9}" srcOrd="1" destOrd="0" parTransId="{0201E093-57DC-4042-B8FF-3AB7CC80199D}" sibTransId="{7BF4F9F1-D7DD-4E5B-A97F-8B20835370F5}"/>
    <dgm:cxn modelId="{550815F0-2F40-4531-9FFB-98785F265C7E}" srcId="{9EFD5ABC-8867-4DC7-A264-5F17E80D9642}" destId="{D830C5F2-4FBB-4BAF-B1CA-F37BE238CBCD}" srcOrd="0" destOrd="0" parTransId="{14C9F6B2-9FD8-4985-A033-0078DBA5FE0B}" sibTransId="{505B40C8-B121-4BE5-A4E6-2573B4D54E2C}"/>
    <dgm:cxn modelId="{FBD97313-4797-490D-8F56-39F16482F6E4}" type="presOf" srcId="{CD247646-D42B-4D95-BC41-99E19EDB0C24}" destId="{3E4EC728-1C10-46A2-8A12-7523DE0BB594}" srcOrd="0" destOrd="0" presId="urn:microsoft.com/office/officeart/2005/8/layout/hList1"/>
    <dgm:cxn modelId="{5F1DA264-AA28-4436-963C-139ECF6F22E3}" srcId="{6A768903-0477-4F7D-83EC-334253EE3045}" destId="{9EFD5ABC-8867-4DC7-A264-5F17E80D9642}" srcOrd="1" destOrd="0" parTransId="{9FEB8863-5B41-4E01-B94D-D1492D78D74B}" sibTransId="{CD3B6189-DD89-4B62-B228-99DD17F9EFCF}"/>
    <dgm:cxn modelId="{86293B2D-52B8-49EB-996D-3F0EC8572B53}" srcId="{6A768903-0477-4F7D-83EC-334253EE3045}" destId="{C321E661-8FFF-4621-885E-CE6875EF2161}" srcOrd="0" destOrd="0" parTransId="{9B5E13C7-914E-45FD-96D2-121C2837C57C}" sibTransId="{FE1A139D-2D24-447D-84B7-6DB6FD797725}"/>
    <dgm:cxn modelId="{77EAAAFC-1229-42D4-BA25-51DC081ADA32}" type="presOf" srcId="{95D8B41C-7E72-4CF6-889B-A79D86E90D44}" destId="{26A53355-0223-49DA-AE6B-F4D85E32228A}" srcOrd="0" destOrd="0" presId="urn:microsoft.com/office/officeart/2005/8/layout/hList1"/>
    <dgm:cxn modelId="{86BFEABC-DABB-4190-BF9C-BAF9034C00A5}" type="presOf" srcId="{C321E661-8FFF-4621-885E-CE6875EF2161}" destId="{5E712636-0F44-4F00-AB8E-DE0730BAAE31}" srcOrd="0" destOrd="0" presId="urn:microsoft.com/office/officeart/2005/8/layout/hList1"/>
    <dgm:cxn modelId="{0225FD57-8476-4FFE-AAB8-F4AA7663716C}" srcId="{95D8B41C-7E72-4CF6-889B-A79D86E90D44}" destId="{F270A0DC-DC0A-4B8D-8D4F-B8F2CAEDC470}" srcOrd="1" destOrd="0" parTransId="{9864DB59-76AD-46AD-854F-3FBB4CC4CD57}" sibTransId="{8FE6A347-16C9-4787-8774-447EEBCFF221}"/>
    <dgm:cxn modelId="{8A619F96-D08D-455E-A2BA-3746E4C0E6BC}" type="presOf" srcId="{D830C5F2-4FBB-4BAF-B1CA-F37BE238CBCD}" destId="{F66F6ED2-A120-4534-B4BE-CD809748905C}" srcOrd="0" destOrd="0" presId="urn:microsoft.com/office/officeart/2005/8/layout/hList1"/>
    <dgm:cxn modelId="{9A457A21-A6B8-4FE0-8954-35FCBBDDCEE7}" srcId="{95D8B41C-7E72-4CF6-889B-A79D86E90D44}" destId="{EEE049E9-741B-4A43-8A85-C42ECAFB32DF}" srcOrd="0" destOrd="0" parTransId="{EFFEB090-7B32-4D57-850F-104DB91AACE6}" sibTransId="{3A65B871-416B-489D-A2B7-2E7D9AEF684A}"/>
    <dgm:cxn modelId="{58078155-CA85-4C4B-8131-E281DD9029E7}" srcId="{9EFD5ABC-8867-4DC7-A264-5F17E80D9642}" destId="{5090181F-4A0C-471B-BC21-737B38D21FA8}" srcOrd="1" destOrd="0" parTransId="{347B668F-D7C2-4939-A37D-85FF9A2B5D9C}" sibTransId="{660DC90C-1416-41FA-BF24-B5E6EBFC68EB}"/>
    <dgm:cxn modelId="{D6B657DD-B5D7-4C25-903B-B6D482A337D3}" type="presParOf" srcId="{D4A88CC8-B1DE-4D22-8D1F-C1D4952C4B3C}" destId="{C44BFC8C-83CA-48F8-B26F-BA9F46A21CD9}" srcOrd="0" destOrd="0" presId="urn:microsoft.com/office/officeart/2005/8/layout/hList1"/>
    <dgm:cxn modelId="{F5E6D1ED-1672-4E8A-A039-90B8166854D4}" type="presParOf" srcId="{C44BFC8C-83CA-48F8-B26F-BA9F46A21CD9}" destId="{5E712636-0F44-4F00-AB8E-DE0730BAAE31}" srcOrd="0" destOrd="0" presId="urn:microsoft.com/office/officeart/2005/8/layout/hList1"/>
    <dgm:cxn modelId="{22CD6772-B54E-41B9-BB26-BF7ECA8AEE00}" type="presParOf" srcId="{C44BFC8C-83CA-48F8-B26F-BA9F46A21CD9}" destId="{3E4EC728-1C10-46A2-8A12-7523DE0BB594}" srcOrd="1" destOrd="0" presId="urn:microsoft.com/office/officeart/2005/8/layout/hList1"/>
    <dgm:cxn modelId="{694437D0-237C-47C6-9890-13EBC0B1643F}" type="presParOf" srcId="{D4A88CC8-B1DE-4D22-8D1F-C1D4952C4B3C}" destId="{E493F8ED-99FE-4F2B-8169-CA4A2B3C669B}" srcOrd="1" destOrd="0" presId="urn:microsoft.com/office/officeart/2005/8/layout/hList1"/>
    <dgm:cxn modelId="{0D254C98-BDB5-4370-9AEC-0CDCE0C7BE24}" type="presParOf" srcId="{D4A88CC8-B1DE-4D22-8D1F-C1D4952C4B3C}" destId="{DECC717C-1C75-44FC-BA38-EE7D51E289DF}" srcOrd="2" destOrd="0" presId="urn:microsoft.com/office/officeart/2005/8/layout/hList1"/>
    <dgm:cxn modelId="{47A43005-BD78-468F-8292-96388072C54F}" type="presParOf" srcId="{DECC717C-1C75-44FC-BA38-EE7D51E289DF}" destId="{22577952-F0B1-484F-9263-2517DE683702}" srcOrd="0" destOrd="0" presId="urn:microsoft.com/office/officeart/2005/8/layout/hList1"/>
    <dgm:cxn modelId="{F03671CE-DECD-483F-B242-D7B4F3A901AE}" type="presParOf" srcId="{DECC717C-1C75-44FC-BA38-EE7D51E289DF}" destId="{F66F6ED2-A120-4534-B4BE-CD809748905C}" srcOrd="1" destOrd="0" presId="urn:microsoft.com/office/officeart/2005/8/layout/hList1"/>
    <dgm:cxn modelId="{D53105A0-D741-4131-A545-F868954B42F6}" type="presParOf" srcId="{D4A88CC8-B1DE-4D22-8D1F-C1D4952C4B3C}" destId="{0685E0A9-1F0D-443F-8602-5E1A8BBAA67F}" srcOrd="3" destOrd="0" presId="urn:microsoft.com/office/officeart/2005/8/layout/hList1"/>
    <dgm:cxn modelId="{550649B1-7F66-4522-8259-4A7FCA60473C}" type="presParOf" srcId="{D4A88CC8-B1DE-4D22-8D1F-C1D4952C4B3C}" destId="{A331C44D-C0A8-4686-9100-9AE26065BD32}" srcOrd="4" destOrd="0" presId="urn:microsoft.com/office/officeart/2005/8/layout/hList1"/>
    <dgm:cxn modelId="{E32DCD9F-CEAF-4FAA-8471-9FE63FCDEDDD}" type="presParOf" srcId="{A331C44D-C0A8-4686-9100-9AE26065BD32}" destId="{26A53355-0223-49DA-AE6B-F4D85E32228A}" srcOrd="0" destOrd="0" presId="urn:microsoft.com/office/officeart/2005/8/layout/hList1"/>
    <dgm:cxn modelId="{F7733BF1-B1B9-47E5-AB2A-E3AC8F0B2D4B}" type="presParOf" srcId="{A331C44D-C0A8-4686-9100-9AE26065BD32}" destId="{369A5C30-347E-4390-A3C9-09F65923A207}" srcOrd="1" destOrd="0" presId="urn:microsoft.com/office/officeart/2005/8/layout/h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A778BA-A152-43EF-81D2-EE53F848E08C}" type="doc">
      <dgm:prSet loTypeId="urn:microsoft.com/office/officeart/2005/8/layout/hList2" loCatId="list" qsTypeId="urn:microsoft.com/office/officeart/2005/8/quickstyle/3d1" qsCatId="3D" csTypeId="urn:microsoft.com/office/officeart/2005/8/colors/accent2_2" csCatId="accent2" phldr="0"/>
      <dgm:spPr/>
      <dgm:t>
        <a:bodyPr/>
        <a:lstStyle/>
        <a:p>
          <a:endParaRPr lang="en-US"/>
        </a:p>
      </dgm:t>
    </dgm:pt>
    <dgm:pt modelId="{1E26B547-A19D-438B-8A48-AE1251CAEC7B}">
      <dgm:prSet phldrT="[Text]" phldr="1" custT="1"/>
      <dgm:spPr/>
      <dgm:t>
        <a:bodyPr/>
        <a:lstStyle/>
        <a:p>
          <a:endParaRPr lang="en-US" sz="1800"/>
        </a:p>
      </dgm:t>
    </dgm:pt>
    <dgm:pt modelId="{1CC0D129-ED9E-480B-BA0B-8B1AF99122EE}" type="parTrans" cxnId="{4EF37612-DEAE-47FF-A80F-3656966A9D06}">
      <dgm:prSet/>
      <dgm:spPr/>
      <dgm:t>
        <a:bodyPr/>
        <a:lstStyle/>
        <a:p>
          <a:endParaRPr lang="en-US" sz="1800"/>
        </a:p>
      </dgm:t>
    </dgm:pt>
    <dgm:pt modelId="{26D874E2-DF5C-4082-B322-D706D4A703F4}" type="sibTrans" cxnId="{4EF37612-DEAE-47FF-A80F-3656966A9D06}">
      <dgm:prSet/>
      <dgm:spPr/>
      <dgm:t>
        <a:bodyPr/>
        <a:lstStyle/>
        <a:p>
          <a:endParaRPr lang="en-US" sz="1800"/>
        </a:p>
      </dgm:t>
    </dgm:pt>
    <dgm:pt modelId="{388425F1-0057-40A0-B717-F5341105AC8B}">
      <dgm:prSet phldrT="[Text]" phldr="1" custT="1"/>
      <dgm:spPr/>
      <dgm:t>
        <a:bodyPr/>
        <a:lstStyle/>
        <a:p>
          <a:endParaRPr lang="en-US" sz="1800" dirty="0"/>
        </a:p>
      </dgm:t>
    </dgm:pt>
    <dgm:pt modelId="{45F9E1E8-12D0-4E26-99DB-86BEB84ED127}" type="parTrans" cxnId="{B1E1D43C-B3F6-48BB-8DE1-AE41B706AA30}">
      <dgm:prSet/>
      <dgm:spPr/>
      <dgm:t>
        <a:bodyPr/>
        <a:lstStyle/>
        <a:p>
          <a:endParaRPr lang="en-US" sz="1800"/>
        </a:p>
      </dgm:t>
    </dgm:pt>
    <dgm:pt modelId="{C96DD5B7-B72C-4C75-8A06-6B3E375EF58B}" type="sibTrans" cxnId="{B1E1D43C-B3F6-48BB-8DE1-AE41B706AA30}">
      <dgm:prSet/>
      <dgm:spPr/>
      <dgm:t>
        <a:bodyPr/>
        <a:lstStyle/>
        <a:p>
          <a:endParaRPr lang="en-US" sz="1800"/>
        </a:p>
      </dgm:t>
    </dgm:pt>
    <dgm:pt modelId="{6BEE14C2-ABF6-48B3-AC11-175CCA6F2267}">
      <dgm:prSet phldrT="[Text]" phldr="1" custT="1"/>
      <dgm:spPr/>
      <dgm:t>
        <a:bodyPr/>
        <a:lstStyle/>
        <a:p>
          <a:endParaRPr lang="en-US" sz="1800"/>
        </a:p>
      </dgm:t>
    </dgm:pt>
    <dgm:pt modelId="{18232B8F-3D5E-4A2B-871D-63D68257B069}" type="parTrans" cxnId="{8442A4BA-3E7A-4176-B30B-85300E426B31}">
      <dgm:prSet/>
      <dgm:spPr/>
      <dgm:t>
        <a:bodyPr/>
        <a:lstStyle/>
        <a:p>
          <a:endParaRPr lang="en-US" sz="1800"/>
        </a:p>
      </dgm:t>
    </dgm:pt>
    <dgm:pt modelId="{0F87B476-5889-4035-89E3-AD3110C42169}" type="sibTrans" cxnId="{8442A4BA-3E7A-4176-B30B-85300E426B31}">
      <dgm:prSet/>
      <dgm:spPr/>
      <dgm:t>
        <a:bodyPr/>
        <a:lstStyle/>
        <a:p>
          <a:endParaRPr lang="en-US" sz="1800"/>
        </a:p>
      </dgm:t>
    </dgm:pt>
    <dgm:pt modelId="{C76C6269-6E7C-445A-8ACF-A60C90DB2E51}">
      <dgm:prSet phldrT="[Text]" phldr="1" custT="1"/>
      <dgm:spPr/>
      <dgm:t>
        <a:bodyPr/>
        <a:lstStyle/>
        <a:p>
          <a:endParaRPr lang="en-US" sz="1800"/>
        </a:p>
      </dgm:t>
    </dgm:pt>
    <dgm:pt modelId="{0B62E649-733D-4EBC-B32E-3D4C05297358}" type="parTrans" cxnId="{27D29DAC-EF6E-4629-BC80-72CAC7A4066F}">
      <dgm:prSet/>
      <dgm:spPr/>
      <dgm:t>
        <a:bodyPr/>
        <a:lstStyle/>
        <a:p>
          <a:endParaRPr lang="en-US" sz="1800"/>
        </a:p>
      </dgm:t>
    </dgm:pt>
    <dgm:pt modelId="{7F197313-32F4-4228-A1A7-952486ECEE3F}" type="sibTrans" cxnId="{27D29DAC-EF6E-4629-BC80-72CAC7A4066F}">
      <dgm:prSet/>
      <dgm:spPr/>
      <dgm:t>
        <a:bodyPr/>
        <a:lstStyle/>
        <a:p>
          <a:endParaRPr lang="en-US" sz="1800"/>
        </a:p>
      </dgm:t>
    </dgm:pt>
    <dgm:pt modelId="{D256E302-745A-421D-8739-C0143A0E69C8}">
      <dgm:prSet phldrT="[Text]" phldr="1" custT="1"/>
      <dgm:spPr/>
      <dgm:t>
        <a:bodyPr/>
        <a:lstStyle/>
        <a:p>
          <a:endParaRPr lang="en-US" sz="1800"/>
        </a:p>
      </dgm:t>
    </dgm:pt>
    <dgm:pt modelId="{9A5BE9AB-8D6B-4B94-9960-E44A96416B6F}" type="parTrans" cxnId="{C110BFE4-C8F4-4BA9-990A-F2DA05D45A26}">
      <dgm:prSet/>
      <dgm:spPr/>
      <dgm:t>
        <a:bodyPr/>
        <a:lstStyle/>
        <a:p>
          <a:endParaRPr lang="en-US" sz="1800"/>
        </a:p>
      </dgm:t>
    </dgm:pt>
    <dgm:pt modelId="{3A377B73-58C4-45AD-9894-BAE944E238EE}" type="sibTrans" cxnId="{C110BFE4-C8F4-4BA9-990A-F2DA05D45A26}">
      <dgm:prSet/>
      <dgm:spPr/>
      <dgm:t>
        <a:bodyPr/>
        <a:lstStyle/>
        <a:p>
          <a:endParaRPr lang="en-US" sz="1800"/>
        </a:p>
      </dgm:t>
    </dgm:pt>
    <dgm:pt modelId="{CC55033B-183C-460E-A4AD-B33A039840E1}">
      <dgm:prSet phldrT="[Text]" phldr="1" custT="1"/>
      <dgm:spPr/>
      <dgm:t>
        <a:bodyPr/>
        <a:lstStyle/>
        <a:p>
          <a:endParaRPr lang="en-US" sz="1800"/>
        </a:p>
      </dgm:t>
    </dgm:pt>
    <dgm:pt modelId="{D2BD212F-EC12-4ED0-B786-BE477AED3599}" type="parTrans" cxnId="{3BF6D360-6F7B-406D-A2E4-A449ED5FBC85}">
      <dgm:prSet/>
      <dgm:spPr/>
      <dgm:t>
        <a:bodyPr/>
        <a:lstStyle/>
        <a:p>
          <a:endParaRPr lang="en-US" sz="1800"/>
        </a:p>
      </dgm:t>
    </dgm:pt>
    <dgm:pt modelId="{822FFB0C-CADE-483D-A562-B7DF9AF9AE1F}" type="sibTrans" cxnId="{3BF6D360-6F7B-406D-A2E4-A449ED5FBC85}">
      <dgm:prSet/>
      <dgm:spPr/>
      <dgm:t>
        <a:bodyPr/>
        <a:lstStyle/>
        <a:p>
          <a:endParaRPr lang="en-US" sz="1800"/>
        </a:p>
      </dgm:t>
    </dgm:pt>
    <dgm:pt modelId="{0EAE58F7-FF7B-4A3F-934C-39A24D4E3DDA}">
      <dgm:prSet phldrT="[Text]" phldr="1" custT="1"/>
      <dgm:spPr/>
      <dgm:t>
        <a:bodyPr/>
        <a:lstStyle/>
        <a:p>
          <a:endParaRPr lang="en-US" sz="1800"/>
        </a:p>
      </dgm:t>
    </dgm:pt>
    <dgm:pt modelId="{6D169129-8275-44FB-B011-03E757787EF2}" type="parTrans" cxnId="{F9F09C00-A6FA-4E4A-ADC6-440D9D980C58}">
      <dgm:prSet/>
      <dgm:spPr/>
      <dgm:t>
        <a:bodyPr/>
        <a:lstStyle/>
        <a:p>
          <a:endParaRPr lang="en-US" sz="1800"/>
        </a:p>
      </dgm:t>
    </dgm:pt>
    <dgm:pt modelId="{70263A05-B388-41F0-834D-336901BA4D89}" type="sibTrans" cxnId="{F9F09C00-A6FA-4E4A-ADC6-440D9D980C58}">
      <dgm:prSet/>
      <dgm:spPr/>
      <dgm:t>
        <a:bodyPr/>
        <a:lstStyle/>
        <a:p>
          <a:endParaRPr lang="en-US" sz="1800"/>
        </a:p>
      </dgm:t>
    </dgm:pt>
    <dgm:pt modelId="{6708F74D-AA44-48C5-B104-F5E539209564}">
      <dgm:prSet phldrT="[Text]" phldr="1" custT="1"/>
      <dgm:spPr/>
      <dgm:t>
        <a:bodyPr/>
        <a:lstStyle/>
        <a:p>
          <a:endParaRPr lang="en-US" sz="1800"/>
        </a:p>
      </dgm:t>
    </dgm:pt>
    <dgm:pt modelId="{740BB92B-E380-4C00-855C-6D14ADCEBFBA}" type="parTrans" cxnId="{943CB4AE-39FB-4F64-96AD-C91A465B7113}">
      <dgm:prSet/>
      <dgm:spPr/>
      <dgm:t>
        <a:bodyPr/>
        <a:lstStyle/>
        <a:p>
          <a:endParaRPr lang="en-US" sz="1800"/>
        </a:p>
      </dgm:t>
    </dgm:pt>
    <dgm:pt modelId="{0815F106-6378-493E-BD06-0ED4CB3A04D5}" type="sibTrans" cxnId="{943CB4AE-39FB-4F64-96AD-C91A465B7113}">
      <dgm:prSet/>
      <dgm:spPr/>
      <dgm:t>
        <a:bodyPr/>
        <a:lstStyle/>
        <a:p>
          <a:endParaRPr lang="en-US" sz="1800"/>
        </a:p>
      </dgm:t>
    </dgm:pt>
    <dgm:pt modelId="{7F03EDCF-5015-49A8-9D2C-84C6716B10C5}">
      <dgm:prSet phldrT="[Text]" phldr="1" custT="1"/>
      <dgm:spPr/>
      <dgm:t>
        <a:bodyPr/>
        <a:lstStyle/>
        <a:p>
          <a:endParaRPr lang="en-US" sz="1800"/>
        </a:p>
      </dgm:t>
    </dgm:pt>
    <dgm:pt modelId="{AD3A3CAB-8BDF-47B3-82E7-0F505D151135}" type="parTrans" cxnId="{781953D5-4A87-40D9-A374-A82CCFB4D617}">
      <dgm:prSet/>
      <dgm:spPr/>
      <dgm:t>
        <a:bodyPr/>
        <a:lstStyle/>
        <a:p>
          <a:endParaRPr lang="en-US" sz="1800"/>
        </a:p>
      </dgm:t>
    </dgm:pt>
    <dgm:pt modelId="{2CDC119C-25CA-4A87-A3CF-EBBEAEB94F64}" type="sibTrans" cxnId="{781953D5-4A87-40D9-A374-A82CCFB4D617}">
      <dgm:prSet/>
      <dgm:spPr/>
      <dgm:t>
        <a:bodyPr/>
        <a:lstStyle/>
        <a:p>
          <a:endParaRPr lang="en-US" sz="1800"/>
        </a:p>
      </dgm:t>
    </dgm:pt>
    <dgm:pt modelId="{2E0B0E9F-ADC8-463D-8960-55534F54ABF8}" type="pres">
      <dgm:prSet presAssocID="{AFA778BA-A152-43EF-81D2-EE53F848E08C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BAEDD7-E6C0-4200-B974-A534C7E74FD7}" type="pres">
      <dgm:prSet presAssocID="{1E26B547-A19D-438B-8A48-AE1251CAEC7B}" presName="compositeNode" presStyleCnt="0">
        <dgm:presLayoutVars>
          <dgm:bulletEnabled val="1"/>
        </dgm:presLayoutVars>
      </dgm:prSet>
      <dgm:spPr/>
    </dgm:pt>
    <dgm:pt modelId="{627024D4-A378-4CD7-9D24-24068464E5C1}" type="pres">
      <dgm:prSet presAssocID="{1E26B547-A19D-438B-8A48-AE1251CAEC7B}" presName="imag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9FA8C85-C562-4562-8EDD-2068D907AF80}" type="pres">
      <dgm:prSet presAssocID="{1E26B547-A19D-438B-8A48-AE1251CAEC7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57583-9F9F-4E85-B644-F893B5ABF2F5}" type="pres">
      <dgm:prSet presAssocID="{1E26B547-A19D-438B-8A48-AE1251CAEC7B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D5B63-28AD-46AF-BF91-FB849CE3CEC7}" type="pres">
      <dgm:prSet presAssocID="{26D874E2-DF5C-4082-B322-D706D4A703F4}" presName="sibTrans" presStyleCnt="0"/>
      <dgm:spPr/>
    </dgm:pt>
    <dgm:pt modelId="{38275FB9-060F-48FA-8E4F-1529BC8E434F}" type="pres">
      <dgm:prSet presAssocID="{C76C6269-6E7C-445A-8ACF-A60C90DB2E51}" presName="compositeNode" presStyleCnt="0">
        <dgm:presLayoutVars>
          <dgm:bulletEnabled val="1"/>
        </dgm:presLayoutVars>
      </dgm:prSet>
      <dgm:spPr/>
    </dgm:pt>
    <dgm:pt modelId="{466435BE-9520-40E7-8DF5-7078C6015A42}" type="pres">
      <dgm:prSet presAssocID="{C76C6269-6E7C-445A-8ACF-A60C90DB2E51}" presName="image" presStyleLbl="fgImgPlace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9E09638-98D7-4FBA-9068-0B1E4B1A8506}" type="pres">
      <dgm:prSet presAssocID="{C76C6269-6E7C-445A-8ACF-A60C90DB2E51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C8EB1-3F43-4161-BC9B-819A05C7D393}" type="pres">
      <dgm:prSet presAssocID="{C76C6269-6E7C-445A-8ACF-A60C90DB2E51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6AAFC-365D-4DE5-8B63-7C831981CA8D}" type="pres">
      <dgm:prSet presAssocID="{7F197313-32F4-4228-A1A7-952486ECEE3F}" presName="sibTrans" presStyleCnt="0"/>
      <dgm:spPr/>
    </dgm:pt>
    <dgm:pt modelId="{1AC849AB-3222-48CF-91CA-57610207AE6C}" type="pres">
      <dgm:prSet presAssocID="{0EAE58F7-FF7B-4A3F-934C-39A24D4E3DDA}" presName="compositeNode" presStyleCnt="0">
        <dgm:presLayoutVars>
          <dgm:bulletEnabled val="1"/>
        </dgm:presLayoutVars>
      </dgm:prSet>
      <dgm:spPr/>
    </dgm:pt>
    <dgm:pt modelId="{3110C28B-0F33-4A6E-AD59-8DBB4402CBF4}" type="pres">
      <dgm:prSet presAssocID="{0EAE58F7-FF7B-4A3F-934C-39A24D4E3DDA}" presName="image" presStyleLbl="fgImgPlace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A1734E-C828-4BA0-86F2-1E8060C144A5}" type="pres">
      <dgm:prSet presAssocID="{0EAE58F7-FF7B-4A3F-934C-39A24D4E3DD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D7A7CE-0587-414A-AE17-F94E2D66F3D0}" type="pres">
      <dgm:prSet presAssocID="{0EAE58F7-FF7B-4A3F-934C-39A24D4E3DDA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FDF827-E10C-413A-B925-7DCEED928087}" type="presOf" srcId="{388425F1-0057-40A0-B717-F5341105AC8B}" destId="{49FA8C85-C562-4562-8EDD-2068D907AF80}" srcOrd="0" destOrd="0" presId="urn:microsoft.com/office/officeart/2005/8/layout/hList2"/>
    <dgm:cxn modelId="{8442A4BA-3E7A-4176-B30B-85300E426B31}" srcId="{1E26B547-A19D-438B-8A48-AE1251CAEC7B}" destId="{6BEE14C2-ABF6-48B3-AC11-175CCA6F2267}" srcOrd="1" destOrd="0" parTransId="{18232B8F-3D5E-4A2B-871D-63D68257B069}" sibTransId="{0F87B476-5889-4035-89E3-AD3110C42169}"/>
    <dgm:cxn modelId="{B1E1D43C-B3F6-48BB-8DE1-AE41B706AA30}" srcId="{1E26B547-A19D-438B-8A48-AE1251CAEC7B}" destId="{388425F1-0057-40A0-B717-F5341105AC8B}" srcOrd="0" destOrd="0" parTransId="{45F9E1E8-12D0-4E26-99DB-86BEB84ED127}" sibTransId="{C96DD5B7-B72C-4C75-8A06-6B3E375EF58B}"/>
    <dgm:cxn modelId="{DC31F366-9DA8-4077-A1F5-986BB3B664B9}" type="presOf" srcId="{6BEE14C2-ABF6-48B3-AC11-175CCA6F2267}" destId="{49FA8C85-C562-4562-8EDD-2068D907AF80}" srcOrd="0" destOrd="1" presId="urn:microsoft.com/office/officeart/2005/8/layout/hList2"/>
    <dgm:cxn modelId="{5E7827B2-2C19-444A-8241-1A95CA8B4FF8}" type="presOf" srcId="{AFA778BA-A152-43EF-81D2-EE53F848E08C}" destId="{2E0B0E9F-ADC8-463D-8960-55534F54ABF8}" srcOrd="0" destOrd="0" presId="urn:microsoft.com/office/officeart/2005/8/layout/hList2"/>
    <dgm:cxn modelId="{943CB4AE-39FB-4F64-96AD-C91A465B7113}" srcId="{0EAE58F7-FF7B-4A3F-934C-39A24D4E3DDA}" destId="{6708F74D-AA44-48C5-B104-F5E539209564}" srcOrd="0" destOrd="0" parTransId="{740BB92B-E380-4C00-855C-6D14ADCEBFBA}" sibTransId="{0815F106-6378-493E-BD06-0ED4CB3A04D5}"/>
    <dgm:cxn modelId="{781953D5-4A87-40D9-A374-A82CCFB4D617}" srcId="{0EAE58F7-FF7B-4A3F-934C-39A24D4E3DDA}" destId="{7F03EDCF-5015-49A8-9D2C-84C6716B10C5}" srcOrd="1" destOrd="0" parTransId="{AD3A3CAB-8BDF-47B3-82E7-0F505D151135}" sibTransId="{2CDC119C-25CA-4A87-A3CF-EBBEAEB94F64}"/>
    <dgm:cxn modelId="{4EF37612-DEAE-47FF-A80F-3656966A9D06}" srcId="{AFA778BA-A152-43EF-81D2-EE53F848E08C}" destId="{1E26B547-A19D-438B-8A48-AE1251CAEC7B}" srcOrd="0" destOrd="0" parTransId="{1CC0D129-ED9E-480B-BA0B-8B1AF99122EE}" sibTransId="{26D874E2-DF5C-4082-B322-D706D4A703F4}"/>
    <dgm:cxn modelId="{AF9714A3-3949-463D-A570-EDB43BA45D11}" type="presOf" srcId="{6708F74D-AA44-48C5-B104-F5E539209564}" destId="{57A1734E-C828-4BA0-86F2-1E8060C144A5}" srcOrd="0" destOrd="0" presId="urn:microsoft.com/office/officeart/2005/8/layout/hList2"/>
    <dgm:cxn modelId="{C110BFE4-C8F4-4BA9-990A-F2DA05D45A26}" srcId="{C76C6269-6E7C-445A-8ACF-A60C90DB2E51}" destId="{D256E302-745A-421D-8739-C0143A0E69C8}" srcOrd="0" destOrd="0" parTransId="{9A5BE9AB-8D6B-4B94-9960-E44A96416B6F}" sibTransId="{3A377B73-58C4-45AD-9894-BAE944E238EE}"/>
    <dgm:cxn modelId="{F9F09C00-A6FA-4E4A-ADC6-440D9D980C58}" srcId="{AFA778BA-A152-43EF-81D2-EE53F848E08C}" destId="{0EAE58F7-FF7B-4A3F-934C-39A24D4E3DDA}" srcOrd="2" destOrd="0" parTransId="{6D169129-8275-44FB-B011-03E757787EF2}" sibTransId="{70263A05-B388-41F0-834D-336901BA4D89}"/>
    <dgm:cxn modelId="{CC08DF58-B83E-48BC-ADD1-8F693DC094F4}" type="presOf" srcId="{0EAE58F7-FF7B-4A3F-934C-39A24D4E3DDA}" destId="{46D7A7CE-0587-414A-AE17-F94E2D66F3D0}" srcOrd="0" destOrd="0" presId="urn:microsoft.com/office/officeart/2005/8/layout/hList2"/>
    <dgm:cxn modelId="{8A08CCBB-37CA-467C-BECA-077323572778}" type="presOf" srcId="{C76C6269-6E7C-445A-8ACF-A60C90DB2E51}" destId="{B05C8EB1-3F43-4161-BC9B-819A05C7D393}" srcOrd="0" destOrd="0" presId="urn:microsoft.com/office/officeart/2005/8/layout/hList2"/>
    <dgm:cxn modelId="{4EBA4214-46F2-4EE2-B80B-9D9917E7DA04}" type="presOf" srcId="{D256E302-745A-421D-8739-C0143A0E69C8}" destId="{89E09638-98D7-4FBA-9068-0B1E4B1A8506}" srcOrd="0" destOrd="0" presId="urn:microsoft.com/office/officeart/2005/8/layout/hList2"/>
    <dgm:cxn modelId="{66B99BF0-7123-4C2F-8C58-E01E5450D66F}" type="presOf" srcId="{7F03EDCF-5015-49A8-9D2C-84C6716B10C5}" destId="{57A1734E-C828-4BA0-86F2-1E8060C144A5}" srcOrd="0" destOrd="1" presId="urn:microsoft.com/office/officeart/2005/8/layout/hList2"/>
    <dgm:cxn modelId="{BAE7C8F3-D759-47D0-9D6B-3746ECCE76D0}" type="presOf" srcId="{CC55033B-183C-460E-A4AD-B33A039840E1}" destId="{89E09638-98D7-4FBA-9068-0B1E4B1A8506}" srcOrd="0" destOrd="1" presId="urn:microsoft.com/office/officeart/2005/8/layout/hList2"/>
    <dgm:cxn modelId="{3BF6D360-6F7B-406D-A2E4-A449ED5FBC85}" srcId="{C76C6269-6E7C-445A-8ACF-A60C90DB2E51}" destId="{CC55033B-183C-460E-A4AD-B33A039840E1}" srcOrd="1" destOrd="0" parTransId="{D2BD212F-EC12-4ED0-B786-BE477AED3599}" sibTransId="{822FFB0C-CADE-483D-A562-B7DF9AF9AE1F}"/>
    <dgm:cxn modelId="{27D29DAC-EF6E-4629-BC80-72CAC7A4066F}" srcId="{AFA778BA-A152-43EF-81D2-EE53F848E08C}" destId="{C76C6269-6E7C-445A-8ACF-A60C90DB2E51}" srcOrd="1" destOrd="0" parTransId="{0B62E649-733D-4EBC-B32E-3D4C05297358}" sibTransId="{7F197313-32F4-4228-A1A7-952486ECEE3F}"/>
    <dgm:cxn modelId="{76D7F4CC-2246-4C47-8962-EA9A3E825341}" type="presOf" srcId="{1E26B547-A19D-438B-8A48-AE1251CAEC7B}" destId="{A0E57583-9F9F-4E85-B644-F893B5ABF2F5}" srcOrd="0" destOrd="0" presId="urn:microsoft.com/office/officeart/2005/8/layout/hList2"/>
    <dgm:cxn modelId="{BD745506-6776-485C-B2CA-7850B5B673EA}" type="presParOf" srcId="{2E0B0E9F-ADC8-463D-8960-55534F54ABF8}" destId="{A9BAEDD7-E6C0-4200-B974-A534C7E74FD7}" srcOrd="0" destOrd="0" presId="urn:microsoft.com/office/officeart/2005/8/layout/hList2"/>
    <dgm:cxn modelId="{618A49DF-87B8-4129-AB87-404310E539E1}" type="presParOf" srcId="{A9BAEDD7-E6C0-4200-B974-A534C7E74FD7}" destId="{627024D4-A378-4CD7-9D24-24068464E5C1}" srcOrd="0" destOrd="0" presId="urn:microsoft.com/office/officeart/2005/8/layout/hList2"/>
    <dgm:cxn modelId="{0360B576-F50F-49C1-B150-BAFC42786A34}" type="presParOf" srcId="{A9BAEDD7-E6C0-4200-B974-A534C7E74FD7}" destId="{49FA8C85-C562-4562-8EDD-2068D907AF80}" srcOrd="1" destOrd="0" presId="urn:microsoft.com/office/officeart/2005/8/layout/hList2"/>
    <dgm:cxn modelId="{5B252A25-7C25-47A2-A869-8D02DA9C5C1D}" type="presParOf" srcId="{A9BAEDD7-E6C0-4200-B974-A534C7E74FD7}" destId="{A0E57583-9F9F-4E85-B644-F893B5ABF2F5}" srcOrd="2" destOrd="0" presId="urn:microsoft.com/office/officeart/2005/8/layout/hList2"/>
    <dgm:cxn modelId="{7BF6B1BC-1EAD-420C-916B-97B87CE6861D}" type="presParOf" srcId="{2E0B0E9F-ADC8-463D-8960-55534F54ABF8}" destId="{C4BD5B63-28AD-46AF-BF91-FB849CE3CEC7}" srcOrd="1" destOrd="0" presId="urn:microsoft.com/office/officeart/2005/8/layout/hList2"/>
    <dgm:cxn modelId="{C87CE8C3-5FA1-4734-8A0A-70479CD0B32E}" type="presParOf" srcId="{2E0B0E9F-ADC8-463D-8960-55534F54ABF8}" destId="{38275FB9-060F-48FA-8E4F-1529BC8E434F}" srcOrd="2" destOrd="0" presId="urn:microsoft.com/office/officeart/2005/8/layout/hList2"/>
    <dgm:cxn modelId="{0D2C4E07-E040-47F2-BE8F-88E47DC405F6}" type="presParOf" srcId="{38275FB9-060F-48FA-8E4F-1529BC8E434F}" destId="{466435BE-9520-40E7-8DF5-7078C6015A42}" srcOrd="0" destOrd="0" presId="urn:microsoft.com/office/officeart/2005/8/layout/hList2"/>
    <dgm:cxn modelId="{E46ACF17-57DB-4336-8D9D-DDE12A005B40}" type="presParOf" srcId="{38275FB9-060F-48FA-8E4F-1529BC8E434F}" destId="{89E09638-98D7-4FBA-9068-0B1E4B1A8506}" srcOrd="1" destOrd="0" presId="urn:microsoft.com/office/officeart/2005/8/layout/hList2"/>
    <dgm:cxn modelId="{4C32D291-E646-4D57-ACAB-E799EE23FEC1}" type="presParOf" srcId="{38275FB9-060F-48FA-8E4F-1529BC8E434F}" destId="{B05C8EB1-3F43-4161-BC9B-819A05C7D393}" srcOrd="2" destOrd="0" presId="urn:microsoft.com/office/officeart/2005/8/layout/hList2"/>
    <dgm:cxn modelId="{202AF971-EED8-4F87-A6A6-8D6B4E1A5C1C}" type="presParOf" srcId="{2E0B0E9F-ADC8-463D-8960-55534F54ABF8}" destId="{3A36AAFC-365D-4DE5-8B63-7C831981CA8D}" srcOrd="3" destOrd="0" presId="urn:microsoft.com/office/officeart/2005/8/layout/hList2"/>
    <dgm:cxn modelId="{FD2118AA-2B82-440C-BDAB-AE71595AFEDE}" type="presParOf" srcId="{2E0B0E9F-ADC8-463D-8960-55534F54ABF8}" destId="{1AC849AB-3222-48CF-91CA-57610207AE6C}" srcOrd="4" destOrd="0" presId="urn:microsoft.com/office/officeart/2005/8/layout/hList2"/>
    <dgm:cxn modelId="{564DE6DA-EB7E-46A1-B692-5E2DACF35EEA}" type="presParOf" srcId="{1AC849AB-3222-48CF-91CA-57610207AE6C}" destId="{3110C28B-0F33-4A6E-AD59-8DBB4402CBF4}" srcOrd="0" destOrd="0" presId="urn:microsoft.com/office/officeart/2005/8/layout/hList2"/>
    <dgm:cxn modelId="{B59897A7-1871-4FE6-AC2B-9B76BFB45FB1}" type="presParOf" srcId="{1AC849AB-3222-48CF-91CA-57610207AE6C}" destId="{57A1734E-C828-4BA0-86F2-1E8060C144A5}" srcOrd="1" destOrd="0" presId="urn:microsoft.com/office/officeart/2005/8/layout/hList2"/>
    <dgm:cxn modelId="{ACA0B569-4A3B-49BE-97DC-5B437E5B9337}" type="presParOf" srcId="{1AC849AB-3222-48CF-91CA-57610207AE6C}" destId="{46D7A7CE-0587-414A-AE17-F94E2D66F3D0}" srcOrd="2" destOrd="0" presId="urn:microsoft.com/office/officeart/2005/8/layout/h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69DB9A11-18E3-4E4B-A842-3AF8EE665E7E}" type="pres">
      <dgm:prSet presAssocID="{1FC3348D-E93B-4592-8511-1D44F75B751F}" presName="Name0" presStyleCnt="0">
        <dgm:presLayoutVars>
          <dgm:dir/>
          <dgm:resizeHandles val="exact"/>
        </dgm:presLayoutVars>
      </dgm:prSet>
      <dgm:spPr/>
    </dgm:pt>
    <dgm:pt modelId="{6FF48731-226C-4467-A7BF-9362B3624993}" type="pres">
      <dgm:prSet presAssocID="{8F99F3F6-128B-471B-BEDD-A1211D5C79BF}" presName="node" presStyleLbl="node1" presStyleIdx="0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E3629B-FAB6-414D-9730-295235A8699A}" type="pres">
      <dgm:prSet presAssocID="{C4D60575-74F0-4788-9447-D67392F7E30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79A4770-AF99-434E-BD4F-B10C1A3C71E0}" type="pres">
      <dgm:prSet presAssocID="{C4D60575-74F0-4788-9447-D67392F7E30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0BDCC3D-AD7F-47CA-8140-1DE2E18FEB4E}" type="pres">
      <dgm:prSet presAssocID="{723DC2C9-686F-4CFE-8860-874A29802B4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6EAFB-36D9-4DF4-9FE5-EB0A8A6324BF}" type="pres">
      <dgm:prSet presAssocID="{0070E9F9-59C3-4074-98CD-D76900B892A5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9E89646-7C54-47C5-A19E-151DEDC42A9C}" type="pres">
      <dgm:prSet presAssocID="{0070E9F9-59C3-4074-98CD-D76900B892A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4FE37EC-EF1A-484A-A233-A0F813621B70}" type="pres">
      <dgm:prSet presAssocID="{6C4EEBB4-C40A-4CCA-8899-A6EFC6E6CDB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4CF4E8-62AF-43ED-B448-493B9455B7B8}" type="presOf" srcId="{C4D60575-74F0-4788-9447-D67392F7E30A}" destId="{92E3629B-FAB6-414D-9730-295235A8699A}" srcOrd="0" destOrd="0" presId="urn:microsoft.com/office/officeart/2005/8/layout/process1"/>
    <dgm:cxn modelId="{7F77F901-1569-4602-889A-5766D44CA822}" type="presOf" srcId="{723DC2C9-686F-4CFE-8860-874A29802B49}" destId="{C0BDCC3D-AD7F-47CA-8140-1DE2E18FEB4E}" srcOrd="0" destOrd="0" presId="urn:microsoft.com/office/officeart/2005/8/layout/process1"/>
    <dgm:cxn modelId="{15F989D6-3FEC-47BC-A9A3-41783C430A4F}" type="presOf" srcId="{C4D60575-74F0-4788-9447-D67392F7E30A}" destId="{079A4770-AF99-434E-BD4F-B10C1A3C71E0}" srcOrd="1" destOrd="0" presId="urn:microsoft.com/office/officeart/2005/8/layout/process1"/>
    <dgm:cxn modelId="{7E0B9E66-CBC5-4F6F-A508-BB5775E2AA2B}" type="presOf" srcId="{1FC3348D-E93B-4592-8511-1D44F75B751F}" destId="{69DB9A11-18E3-4E4B-A842-3AF8EE665E7E}" srcOrd="0" destOrd="0" presId="urn:microsoft.com/office/officeart/2005/8/layout/process1"/>
    <dgm:cxn modelId="{BFB1AC96-7146-49AB-969E-B675D17AD7B3}" type="presOf" srcId="{8F99F3F6-128B-471B-BEDD-A1211D5C79BF}" destId="{6FF48731-226C-4467-A7BF-9362B3624993}" srcOrd="0" destOrd="0" presId="urn:microsoft.com/office/officeart/2005/8/layout/process1"/>
    <dgm:cxn modelId="{2534110B-8240-4209-9D7C-56F5549FB2B9}" type="presOf" srcId="{6C4EEBB4-C40A-4CCA-8899-A6EFC6E6CDB4}" destId="{D4FE37EC-EF1A-484A-A233-A0F813621B70}" srcOrd="0" destOrd="0" presId="urn:microsoft.com/office/officeart/2005/8/layout/process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A7309E09-3BE9-4050-9777-5528CDF67007}" type="presOf" srcId="{0070E9F9-59C3-4074-98CD-D76900B892A5}" destId="{28A6EAFB-36D9-4DF4-9FE5-EB0A8A6324BF}" srcOrd="0" destOrd="0" presId="urn:microsoft.com/office/officeart/2005/8/layout/process1"/>
    <dgm:cxn modelId="{0F7D72C2-0AE7-4870-8F04-E34115BFF35B}" type="presOf" srcId="{0070E9F9-59C3-4074-98CD-D76900B892A5}" destId="{E9E89646-7C54-47C5-A19E-151DEDC42A9C}" srcOrd="1" destOrd="0" presId="urn:microsoft.com/office/officeart/2005/8/layout/process1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F8BFB2EB-E952-41CC-A41A-872EEE3666CF}" type="presParOf" srcId="{69DB9A11-18E3-4E4B-A842-3AF8EE665E7E}" destId="{6FF48731-226C-4467-A7BF-9362B3624993}" srcOrd="0" destOrd="0" presId="urn:microsoft.com/office/officeart/2005/8/layout/process1"/>
    <dgm:cxn modelId="{006023C4-9880-4ECE-BB11-68EF8A411F18}" type="presParOf" srcId="{69DB9A11-18E3-4E4B-A842-3AF8EE665E7E}" destId="{92E3629B-FAB6-414D-9730-295235A8699A}" srcOrd="1" destOrd="0" presId="urn:microsoft.com/office/officeart/2005/8/layout/process1"/>
    <dgm:cxn modelId="{37AD549B-CD3A-4062-858E-A16995805F29}" type="presParOf" srcId="{92E3629B-FAB6-414D-9730-295235A8699A}" destId="{079A4770-AF99-434E-BD4F-B10C1A3C71E0}" srcOrd="0" destOrd="0" presId="urn:microsoft.com/office/officeart/2005/8/layout/process1"/>
    <dgm:cxn modelId="{AF36919C-FA2C-49FD-A528-4725E738825C}" type="presParOf" srcId="{69DB9A11-18E3-4E4B-A842-3AF8EE665E7E}" destId="{C0BDCC3D-AD7F-47CA-8140-1DE2E18FEB4E}" srcOrd="2" destOrd="0" presId="urn:microsoft.com/office/officeart/2005/8/layout/process1"/>
    <dgm:cxn modelId="{243E9186-E0CF-47BB-A883-DBE629FBB941}" type="presParOf" srcId="{69DB9A11-18E3-4E4B-A842-3AF8EE665E7E}" destId="{28A6EAFB-36D9-4DF4-9FE5-EB0A8A6324BF}" srcOrd="3" destOrd="0" presId="urn:microsoft.com/office/officeart/2005/8/layout/process1"/>
    <dgm:cxn modelId="{429A5F31-4E0A-403B-A87B-8EE730BC55C6}" type="presParOf" srcId="{28A6EAFB-36D9-4DF4-9FE5-EB0A8A6324BF}" destId="{E9E89646-7C54-47C5-A19E-151DEDC42A9C}" srcOrd="0" destOrd="0" presId="urn:microsoft.com/office/officeart/2005/8/layout/process1"/>
    <dgm:cxn modelId="{7B00CCB9-10C7-4E06-837D-7D6B5EB47F2F}" type="presParOf" srcId="{69DB9A11-18E3-4E4B-A842-3AF8EE665E7E}" destId="{D4FE37EC-EF1A-484A-A233-A0F813621B70}" srcOrd="4" destOrd="0" presId="urn:microsoft.com/office/officeart/2005/8/layout/process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chevron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403F0E5F-5E59-4C39-ADDB-8ADE8A85E958}" type="pres">
      <dgm:prSet presAssocID="{1FC3348D-E93B-4592-8511-1D44F75B751F}" presName="Name0" presStyleCnt="0">
        <dgm:presLayoutVars>
          <dgm:dir/>
          <dgm:animLvl val="lvl"/>
          <dgm:resizeHandles val="exact"/>
        </dgm:presLayoutVars>
      </dgm:prSet>
      <dgm:spPr/>
    </dgm:pt>
    <dgm:pt modelId="{1520D560-5B77-4AAD-989B-B88890027B43}" type="pres">
      <dgm:prSet presAssocID="{8F99F3F6-128B-471B-BEDD-A1211D5C79B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9DDA1-A433-4444-801D-A54CBC7445A3}" type="pres">
      <dgm:prSet presAssocID="{C4D60575-74F0-4788-9447-D67392F7E30A}" presName="parTxOnlySpace" presStyleCnt="0"/>
      <dgm:spPr/>
    </dgm:pt>
    <dgm:pt modelId="{B10611B6-BF3E-47C9-BE7B-DF988D190BFE}" type="pres">
      <dgm:prSet presAssocID="{723DC2C9-686F-4CFE-8860-874A29802B4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8040F-338F-41D6-B956-CDF9270FB027}" type="pres">
      <dgm:prSet presAssocID="{0070E9F9-59C3-4074-98CD-D76900B892A5}" presName="parTxOnlySpace" presStyleCnt="0"/>
      <dgm:spPr/>
    </dgm:pt>
    <dgm:pt modelId="{E69A1AB2-2DAD-49A0-B55A-4ADB907948DF}" type="pres">
      <dgm:prSet presAssocID="{6C4EEBB4-C40A-4CCA-8899-A6EFC6E6CDB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53A2A8-9B60-4B8A-B2D2-B3685061130B}" type="presOf" srcId="{6C4EEBB4-C40A-4CCA-8899-A6EFC6E6CDB4}" destId="{E69A1AB2-2DAD-49A0-B55A-4ADB907948DF}" srcOrd="0" destOrd="0" presId="urn:microsoft.com/office/officeart/2005/8/layout/chevron1"/>
    <dgm:cxn modelId="{83B75D82-771D-4DDC-A4BB-D07098C553CD}" type="presOf" srcId="{1FC3348D-E93B-4592-8511-1D44F75B751F}" destId="{403F0E5F-5E59-4C39-ADDB-8ADE8A85E958}" srcOrd="0" destOrd="0" presId="urn:microsoft.com/office/officeart/2005/8/layout/chevron1"/>
    <dgm:cxn modelId="{B2ED33FB-9288-4ABD-993C-336E7BAE5AF8}" type="presOf" srcId="{723DC2C9-686F-4CFE-8860-874A29802B49}" destId="{B10611B6-BF3E-47C9-BE7B-DF988D190BFE}" srcOrd="0" destOrd="0" presId="urn:microsoft.com/office/officeart/2005/8/layout/chevron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26C22956-B0B7-4C6A-A94E-2C576E2F5580}" type="presOf" srcId="{8F99F3F6-128B-471B-BEDD-A1211D5C79BF}" destId="{1520D560-5B77-4AAD-989B-B88890027B43}" srcOrd="0" destOrd="0" presId="urn:microsoft.com/office/officeart/2005/8/layout/chevron1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1AFF9A5D-CF9A-4798-B603-15CD06174E24}" type="presParOf" srcId="{403F0E5F-5E59-4C39-ADDB-8ADE8A85E958}" destId="{1520D560-5B77-4AAD-989B-B88890027B43}" srcOrd="0" destOrd="0" presId="urn:microsoft.com/office/officeart/2005/8/layout/chevron1"/>
    <dgm:cxn modelId="{6CB8419B-77FF-417A-99E8-8929095F47B3}" type="presParOf" srcId="{403F0E5F-5E59-4C39-ADDB-8ADE8A85E958}" destId="{3FB9DDA1-A433-4444-801D-A54CBC7445A3}" srcOrd="1" destOrd="0" presId="urn:microsoft.com/office/officeart/2005/8/layout/chevron1"/>
    <dgm:cxn modelId="{4C352049-385D-464C-BC32-43F7FD90E34E}" type="presParOf" srcId="{403F0E5F-5E59-4C39-ADDB-8ADE8A85E958}" destId="{B10611B6-BF3E-47C9-BE7B-DF988D190BFE}" srcOrd="2" destOrd="0" presId="urn:microsoft.com/office/officeart/2005/8/layout/chevron1"/>
    <dgm:cxn modelId="{6BAAA411-A340-4292-8998-0BF9B33413A1}" type="presParOf" srcId="{403F0E5F-5E59-4C39-ADDB-8ADE8A85E958}" destId="{5EA8040F-338F-41D6-B956-CDF9270FB027}" srcOrd="3" destOrd="0" presId="urn:microsoft.com/office/officeart/2005/8/layout/chevron1"/>
    <dgm:cxn modelId="{7C9E1281-1A2E-4DC2-8F21-C6732AEF7484}" type="presParOf" srcId="{403F0E5F-5E59-4C39-ADDB-8ADE8A85E958}" destId="{E69A1AB2-2DAD-49A0-B55A-4ADB907948DF}" srcOrd="4" destOrd="0" presId="urn:microsoft.com/office/officeart/2005/8/layout/chevro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equation1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1800" b="1" dirty="0" smtClean="0"/>
            <a:t>Dolores</a:t>
          </a:r>
          <a:endParaRPr lang="en-US" sz="18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1800" b="1" dirty="0" err="1" smtClean="0"/>
            <a:t>Consetet</a:t>
          </a:r>
          <a:endParaRPr lang="en-US" sz="18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28A220C3-34C7-4522-B99D-6E42ED76EA93}" type="pres">
      <dgm:prSet presAssocID="{2077E677-E6CD-43AA-A0A7-8A9978DFE29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902F5A-262A-45D9-95E8-DEC87AE9A051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1119E-8D00-4BE3-ADE0-F62A478476FE}" type="pres">
      <dgm:prSet presAssocID="{F67EFC21-D38C-402B-B5C7-DD6C2FF2CFAA}" presName="spacerL" presStyleCnt="0"/>
      <dgm:spPr/>
    </dgm:pt>
    <dgm:pt modelId="{ABD30CB3-1EDF-40F8-82BD-BF625B14B61A}" type="pres">
      <dgm:prSet presAssocID="{F67EFC21-D38C-402B-B5C7-DD6C2FF2CFA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79BA49B-9753-4138-A812-65D543097E49}" type="pres">
      <dgm:prSet presAssocID="{F67EFC21-D38C-402B-B5C7-DD6C2FF2CFAA}" presName="spacerR" presStyleCnt="0"/>
      <dgm:spPr/>
    </dgm:pt>
    <dgm:pt modelId="{B50F6A6E-A936-47CF-974D-005C53BABA97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19A0A5-48A7-4856-B676-57724A2A6323}" type="pres">
      <dgm:prSet presAssocID="{29812D83-B07B-4221-AC85-B41C19CF859D}" presName="spacerL" presStyleCnt="0"/>
      <dgm:spPr/>
    </dgm:pt>
    <dgm:pt modelId="{47AB59A2-2F97-4AAA-8B85-E0DBBDF22879}" type="pres">
      <dgm:prSet presAssocID="{29812D83-B07B-4221-AC85-B41C19CF859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CED561E-8BE4-412B-888E-16FB07059CAE}" type="pres">
      <dgm:prSet presAssocID="{29812D83-B07B-4221-AC85-B41C19CF859D}" presName="spacerR" presStyleCnt="0"/>
      <dgm:spPr/>
    </dgm:pt>
    <dgm:pt modelId="{96B016F4-1A9A-494D-86AC-FE13B5D6C33C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796D2-1DA0-404C-B148-632FC434681E}" type="pres">
      <dgm:prSet presAssocID="{15610F44-4F77-4DB1-BC9B-E6717C80CC27}" presName="spacerL" presStyleCnt="0"/>
      <dgm:spPr/>
    </dgm:pt>
    <dgm:pt modelId="{52C382C1-5B1B-43AF-8300-0C215F663815}" type="pres">
      <dgm:prSet presAssocID="{15610F44-4F77-4DB1-BC9B-E6717C80CC27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90A0961-F526-4FEC-A48C-79D9D52741A5}" type="pres">
      <dgm:prSet presAssocID="{15610F44-4F77-4DB1-BC9B-E6717C80CC27}" presName="spacerR" presStyleCnt="0"/>
      <dgm:spPr/>
    </dgm:pt>
    <dgm:pt modelId="{0F658A11-CAFD-40FC-9EDA-81E53FF4C2AD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790670-8742-4016-9413-8873B8F84B60}" type="presOf" srcId="{2077E677-E6CD-43AA-A0A7-8A9978DFE294}" destId="{28A220C3-34C7-4522-B99D-6E42ED76EA93}" srcOrd="0" destOrd="0" presId="urn:microsoft.com/office/officeart/2005/8/layout/equation1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F7BCDE83-FD70-4359-AC2A-319877A824A2}" type="presOf" srcId="{0440C245-5E0E-4DC3-9CD3-0B2B51A17E08}" destId="{B50F6A6E-A936-47CF-974D-005C53BABA97}" srcOrd="0" destOrd="0" presId="urn:microsoft.com/office/officeart/2005/8/layout/equation1"/>
    <dgm:cxn modelId="{CB7A84DB-DD4E-4D90-BAB1-7636D2D3A72E}" type="presOf" srcId="{15610F44-4F77-4DB1-BC9B-E6717C80CC27}" destId="{52C382C1-5B1B-43AF-8300-0C215F663815}" srcOrd="0" destOrd="0" presId="urn:microsoft.com/office/officeart/2005/8/layout/equation1"/>
    <dgm:cxn modelId="{1E567B4D-D2A7-4B20-ABBC-CACB622D42C6}" type="presOf" srcId="{A0614793-8A14-447A-AF8E-20CD54257AD3}" destId="{96B016F4-1A9A-494D-86AC-FE13B5D6C33C}" srcOrd="0" destOrd="0" presId="urn:microsoft.com/office/officeart/2005/8/layout/equation1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3E504ED4-0DCC-4D63-A979-4CA950B7E8B4}" type="presOf" srcId="{29812D83-B07B-4221-AC85-B41C19CF859D}" destId="{47AB59A2-2F97-4AAA-8B85-E0DBBDF22879}" srcOrd="0" destOrd="0" presId="urn:microsoft.com/office/officeart/2005/8/layout/equation1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24744971-1B61-4417-89C6-C654B8603284}" type="presOf" srcId="{FDF2FBD8-8426-485E-A1BB-6CAB68264B13}" destId="{0F658A11-CAFD-40FC-9EDA-81E53FF4C2AD}" srcOrd="0" destOrd="0" presId="urn:microsoft.com/office/officeart/2005/8/layout/equation1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8FC6D8FE-FA0C-4533-ABE0-BAB0FDBC48DD}" type="presOf" srcId="{F67EFC21-D38C-402B-B5C7-DD6C2FF2CFAA}" destId="{ABD30CB3-1EDF-40F8-82BD-BF625B14B61A}" srcOrd="0" destOrd="0" presId="urn:microsoft.com/office/officeart/2005/8/layout/equation1"/>
    <dgm:cxn modelId="{9BC7D1A4-E9DB-44BA-86E6-F72AC781442F}" type="presOf" srcId="{36589695-2494-4A83-99B3-6CB0FBC6E891}" destId="{41902F5A-262A-45D9-95E8-DEC87AE9A051}" srcOrd="0" destOrd="0" presId="urn:microsoft.com/office/officeart/2005/8/layout/equation1"/>
    <dgm:cxn modelId="{2C574A2C-B8AB-4970-A136-64D2B43ACF96}" type="presParOf" srcId="{28A220C3-34C7-4522-B99D-6E42ED76EA93}" destId="{41902F5A-262A-45D9-95E8-DEC87AE9A051}" srcOrd="0" destOrd="0" presId="urn:microsoft.com/office/officeart/2005/8/layout/equation1"/>
    <dgm:cxn modelId="{18C7FE43-31B6-4650-A8E1-4FEF69696B05}" type="presParOf" srcId="{28A220C3-34C7-4522-B99D-6E42ED76EA93}" destId="{9041119E-8D00-4BE3-ADE0-F62A478476FE}" srcOrd="1" destOrd="0" presId="urn:microsoft.com/office/officeart/2005/8/layout/equation1"/>
    <dgm:cxn modelId="{9A1C2A5F-D2CE-415A-B9D8-96183956E437}" type="presParOf" srcId="{28A220C3-34C7-4522-B99D-6E42ED76EA93}" destId="{ABD30CB3-1EDF-40F8-82BD-BF625B14B61A}" srcOrd="2" destOrd="0" presId="urn:microsoft.com/office/officeart/2005/8/layout/equation1"/>
    <dgm:cxn modelId="{3ECB8E2C-E3B1-43FB-A436-77BEE00E80AC}" type="presParOf" srcId="{28A220C3-34C7-4522-B99D-6E42ED76EA93}" destId="{279BA49B-9753-4138-A812-65D543097E49}" srcOrd="3" destOrd="0" presId="urn:microsoft.com/office/officeart/2005/8/layout/equation1"/>
    <dgm:cxn modelId="{0536B721-3CD5-405F-8FBB-DB067C2FED06}" type="presParOf" srcId="{28A220C3-34C7-4522-B99D-6E42ED76EA93}" destId="{B50F6A6E-A936-47CF-974D-005C53BABA97}" srcOrd="4" destOrd="0" presId="urn:microsoft.com/office/officeart/2005/8/layout/equation1"/>
    <dgm:cxn modelId="{A0D660D8-B31E-4AAA-A277-30934894BB2F}" type="presParOf" srcId="{28A220C3-34C7-4522-B99D-6E42ED76EA93}" destId="{2019A0A5-48A7-4856-B676-57724A2A6323}" srcOrd="5" destOrd="0" presId="urn:microsoft.com/office/officeart/2005/8/layout/equation1"/>
    <dgm:cxn modelId="{3C502825-5D4C-4F4D-9FE4-00E24F79B477}" type="presParOf" srcId="{28A220C3-34C7-4522-B99D-6E42ED76EA93}" destId="{47AB59A2-2F97-4AAA-8B85-E0DBBDF22879}" srcOrd="6" destOrd="0" presId="urn:microsoft.com/office/officeart/2005/8/layout/equation1"/>
    <dgm:cxn modelId="{EC6A79C0-6D3F-47A2-A93C-C9C0B344A6B0}" type="presParOf" srcId="{28A220C3-34C7-4522-B99D-6E42ED76EA93}" destId="{9CED561E-8BE4-412B-888E-16FB07059CAE}" srcOrd="7" destOrd="0" presId="urn:microsoft.com/office/officeart/2005/8/layout/equation1"/>
    <dgm:cxn modelId="{4DE5EE2A-DF41-48E9-919A-C520C71B3826}" type="presParOf" srcId="{28A220C3-34C7-4522-B99D-6E42ED76EA93}" destId="{96B016F4-1A9A-494D-86AC-FE13B5D6C33C}" srcOrd="8" destOrd="0" presId="urn:microsoft.com/office/officeart/2005/8/layout/equation1"/>
    <dgm:cxn modelId="{87EF2049-AE68-4091-AB73-3CFBE3575771}" type="presParOf" srcId="{28A220C3-34C7-4522-B99D-6E42ED76EA93}" destId="{99C796D2-1DA0-404C-B148-632FC434681E}" srcOrd="9" destOrd="0" presId="urn:microsoft.com/office/officeart/2005/8/layout/equation1"/>
    <dgm:cxn modelId="{605E69E7-F3CF-41F4-89D4-CEBC570D9B61}" type="presParOf" srcId="{28A220C3-34C7-4522-B99D-6E42ED76EA93}" destId="{52C382C1-5B1B-43AF-8300-0C215F663815}" srcOrd="10" destOrd="0" presId="urn:microsoft.com/office/officeart/2005/8/layout/equation1"/>
    <dgm:cxn modelId="{1760DE42-8A97-4852-B471-3D13529284C9}" type="presParOf" srcId="{28A220C3-34C7-4522-B99D-6E42ED76EA93}" destId="{890A0961-F526-4FEC-A48C-79D9D52741A5}" srcOrd="11" destOrd="0" presId="urn:microsoft.com/office/officeart/2005/8/layout/equation1"/>
    <dgm:cxn modelId="{A1D37C0D-4F97-430D-99D2-3CB65869601E}" type="presParOf" srcId="{28A220C3-34C7-4522-B99D-6E42ED76EA93}" destId="{0F658A11-CAFD-40FC-9EDA-81E53FF4C2AD}" srcOrd="12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bProcess4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F5F3FAAD-C30B-4607-A683-681A02D424EB}">
      <dgm:prSet phldrT="[Text]"/>
      <dgm:spPr/>
      <dgm:t>
        <a:bodyPr/>
        <a:lstStyle/>
        <a:p>
          <a:r>
            <a:rPr lang="de-DE" dirty="0" err="1" smtClean="0"/>
            <a:t>Sadipscing</a:t>
          </a:r>
          <a:endParaRPr lang="en-US" dirty="0"/>
        </a:p>
      </dgm:t>
    </dgm:pt>
    <dgm:pt modelId="{A766EC33-F3E7-4E33-B2A2-E733EAEF823C}" type="parTrans" cxnId="{E536D67E-1718-438D-9F1E-B322EE37BA0E}">
      <dgm:prSet/>
      <dgm:spPr/>
      <dgm:t>
        <a:bodyPr/>
        <a:lstStyle/>
        <a:p>
          <a:endParaRPr lang="en-US"/>
        </a:p>
      </dgm:t>
    </dgm:pt>
    <dgm:pt modelId="{3A2ADD53-1EE0-41E0-8601-3356D09DADCD}" type="sibTrans" cxnId="{E536D67E-1718-438D-9F1E-B322EE37BA0E}">
      <dgm:prSet/>
      <dgm:spPr/>
      <dgm:t>
        <a:bodyPr/>
        <a:lstStyle/>
        <a:p>
          <a:endParaRPr lang="en-US"/>
        </a:p>
      </dgm:t>
    </dgm:pt>
    <dgm:pt modelId="{DF2BC6EF-D320-4319-98BD-548FF48882E3}">
      <dgm:prSet phldrT="[Text]"/>
      <dgm:spPr/>
      <dgm:t>
        <a:bodyPr/>
        <a:lstStyle/>
        <a:p>
          <a:r>
            <a:rPr lang="de-DE" dirty="0" err="1" smtClean="0"/>
            <a:t>Elitr</a:t>
          </a:r>
          <a:r>
            <a:rPr lang="de-DE" dirty="0" smtClean="0"/>
            <a:t> </a:t>
          </a:r>
          <a:r>
            <a:rPr lang="de-DE" dirty="0" err="1" smtClean="0"/>
            <a:t>no</a:t>
          </a:r>
          <a:endParaRPr lang="en-US" dirty="0"/>
        </a:p>
      </dgm:t>
    </dgm:pt>
    <dgm:pt modelId="{2A7D880F-A40B-4398-8A79-FE9FC210E3CC}" type="parTrans" cxnId="{FE779463-325A-4E1E-A97F-A00642710DFA}">
      <dgm:prSet/>
      <dgm:spPr/>
      <dgm:t>
        <a:bodyPr/>
        <a:lstStyle/>
        <a:p>
          <a:endParaRPr lang="en-US"/>
        </a:p>
      </dgm:t>
    </dgm:pt>
    <dgm:pt modelId="{4912F9B0-04B2-489D-B62D-52B63682FF22}" type="sibTrans" cxnId="{FE779463-325A-4E1E-A97F-A00642710DFA}">
      <dgm:prSet/>
      <dgm:spPr/>
      <dgm:t>
        <a:bodyPr/>
        <a:lstStyle/>
        <a:p>
          <a:endParaRPr lang="en-US"/>
        </a:p>
      </dgm:t>
    </dgm:pt>
    <dgm:pt modelId="{FDC61F75-138F-474B-847D-34D6A03B6888}">
      <dgm:prSet phldrT="[Text]"/>
      <dgm:spPr/>
      <dgm:t>
        <a:bodyPr/>
        <a:lstStyle/>
        <a:p>
          <a:r>
            <a:rPr lang="de-DE" dirty="0" err="1" smtClean="0"/>
            <a:t>Takim</a:t>
          </a:r>
          <a:endParaRPr lang="en-US" dirty="0"/>
        </a:p>
      </dgm:t>
    </dgm:pt>
    <dgm:pt modelId="{FD917870-53E2-4B83-9131-216152C09AF0}" type="parTrans" cxnId="{04AC0743-0223-4CF4-A6AA-22BC45F3E562}">
      <dgm:prSet/>
      <dgm:spPr/>
      <dgm:t>
        <a:bodyPr/>
        <a:lstStyle/>
        <a:p>
          <a:endParaRPr lang="en-US"/>
        </a:p>
      </dgm:t>
    </dgm:pt>
    <dgm:pt modelId="{6E63CD3F-FF0A-4FAF-8DB7-309F4B899C2B}" type="sibTrans" cxnId="{04AC0743-0223-4CF4-A6AA-22BC45F3E562}">
      <dgm:prSet/>
      <dgm:spPr/>
      <dgm:t>
        <a:bodyPr/>
        <a:lstStyle/>
        <a:p>
          <a:endParaRPr lang="en-US"/>
        </a:p>
      </dgm:t>
    </dgm:pt>
    <dgm:pt modelId="{52A36D96-1FB9-410F-8C30-868EE70C24C7}">
      <dgm:prSet phldrT="[Text]"/>
      <dgm:spPr/>
      <dgm:t>
        <a:bodyPr/>
        <a:lstStyle/>
        <a:p>
          <a:r>
            <a:rPr lang="de-DE" dirty="0" smtClean="0"/>
            <a:t>Sanctus</a:t>
          </a:r>
          <a:endParaRPr lang="en-US" dirty="0"/>
        </a:p>
      </dgm:t>
    </dgm:pt>
    <dgm:pt modelId="{2FF66FE7-6736-4D7F-9F5A-B892E046CA03}" type="parTrans" cxnId="{8F4DE019-92B9-483D-95F0-3822B4C4AF97}">
      <dgm:prSet/>
      <dgm:spPr/>
      <dgm:t>
        <a:bodyPr/>
        <a:lstStyle/>
        <a:p>
          <a:endParaRPr lang="en-US"/>
        </a:p>
      </dgm:t>
    </dgm:pt>
    <dgm:pt modelId="{D21A31A0-7525-4EEA-AC6F-E328050CB55F}" type="sibTrans" cxnId="{8F4DE019-92B9-483D-95F0-3822B4C4AF97}">
      <dgm:prSet/>
      <dgm:spPr/>
      <dgm:t>
        <a:bodyPr/>
        <a:lstStyle/>
        <a:p>
          <a:endParaRPr lang="en-US"/>
        </a:p>
      </dgm:t>
    </dgm:pt>
    <dgm:pt modelId="{62E361EF-3B43-4E33-92E2-45EEBCAC888F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34E9AC33-5C76-4619-91C1-E68BE27EC179}" type="parTrans" cxnId="{55D02892-D87C-44EB-8794-9366ED9AAB37}">
      <dgm:prSet/>
      <dgm:spPr/>
      <dgm:t>
        <a:bodyPr/>
        <a:lstStyle/>
        <a:p>
          <a:endParaRPr lang="en-US"/>
        </a:p>
      </dgm:t>
    </dgm:pt>
    <dgm:pt modelId="{9661EE84-26C0-442C-87AC-9C43E29BC3C7}" type="sibTrans" cxnId="{55D02892-D87C-44EB-8794-9366ED9AAB37}">
      <dgm:prSet/>
      <dgm:spPr/>
      <dgm:t>
        <a:bodyPr/>
        <a:lstStyle/>
        <a:p>
          <a:endParaRPr lang="en-US"/>
        </a:p>
      </dgm:t>
    </dgm:pt>
    <dgm:pt modelId="{A32D5D11-A27F-42C8-A36F-21E482A701FC}" type="pres">
      <dgm:prSet presAssocID="{1FC3348D-E93B-4592-8511-1D44F75B751F}" presName="Name0" presStyleCnt="0">
        <dgm:presLayoutVars>
          <dgm:dir/>
          <dgm:resizeHandles/>
        </dgm:presLayoutVars>
      </dgm:prSet>
      <dgm:spPr/>
    </dgm:pt>
    <dgm:pt modelId="{E8F56967-B883-4DD5-A4A3-75A36965D778}" type="pres">
      <dgm:prSet presAssocID="{8F99F3F6-128B-471B-BEDD-A1211D5C79BF}" presName="compNode" presStyleCnt="0"/>
      <dgm:spPr/>
    </dgm:pt>
    <dgm:pt modelId="{9C7DC352-DC31-494E-AB14-CEEF1CFFD752}" type="pres">
      <dgm:prSet presAssocID="{8F99F3F6-128B-471B-BEDD-A1211D5C79BF}" presName="dummyConnPt" presStyleCnt="0"/>
      <dgm:spPr/>
    </dgm:pt>
    <dgm:pt modelId="{0246DB7D-8903-44DE-8159-2495CE8C535B}" type="pres">
      <dgm:prSet presAssocID="{8F99F3F6-128B-471B-BEDD-A1211D5C79B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DFA4E-E2B3-4691-B54D-73F98A1D70F8}" type="pres">
      <dgm:prSet presAssocID="{C4D60575-74F0-4788-9447-D67392F7E30A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95E1F595-4CC1-4A44-BD9E-75AE5AE9DDF0}" type="pres">
      <dgm:prSet presAssocID="{723DC2C9-686F-4CFE-8860-874A29802B49}" presName="compNode" presStyleCnt="0"/>
      <dgm:spPr/>
    </dgm:pt>
    <dgm:pt modelId="{72D56B38-4766-4A43-A14A-146BA30B4175}" type="pres">
      <dgm:prSet presAssocID="{723DC2C9-686F-4CFE-8860-874A29802B49}" presName="dummyConnPt" presStyleCnt="0"/>
      <dgm:spPr/>
    </dgm:pt>
    <dgm:pt modelId="{F9059635-6867-4C53-85B7-B93234A3A2B2}" type="pres">
      <dgm:prSet presAssocID="{723DC2C9-686F-4CFE-8860-874A29802B4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B3384-5733-46D2-AC0E-7388C1B803BC}" type="pres">
      <dgm:prSet presAssocID="{0070E9F9-59C3-4074-98CD-D76900B892A5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F7BB60A7-142E-4B86-AF12-FDF7796F8450}" type="pres">
      <dgm:prSet presAssocID="{6C4EEBB4-C40A-4CCA-8899-A6EFC6E6CDB4}" presName="compNode" presStyleCnt="0"/>
      <dgm:spPr/>
    </dgm:pt>
    <dgm:pt modelId="{A66FD45A-BC94-44CB-B43B-6BC23A967EF5}" type="pres">
      <dgm:prSet presAssocID="{6C4EEBB4-C40A-4CCA-8899-A6EFC6E6CDB4}" presName="dummyConnPt" presStyleCnt="0"/>
      <dgm:spPr/>
    </dgm:pt>
    <dgm:pt modelId="{2A548DA3-CD89-4213-933A-B779711889E9}" type="pres">
      <dgm:prSet presAssocID="{6C4EEBB4-C40A-4CCA-8899-A6EFC6E6CDB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84AB7-C48B-4630-B1AE-FADF4CF5424F}" type="pres">
      <dgm:prSet presAssocID="{42046005-87A1-4F70-9069-719F92E1F028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210586F6-4F4C-4DE3-AE50-38BFFD729A15}" type="pres">
      <dgm:prSet presAssocID="{F5F3FAAD-C30B-4607-A683-681A02D424EB}" presName="compNode" presStyleCnt="0"/>
      <dgm:spPr/>
    </dgm:pt>
    <dgm:pt modelId="{EAAB8C77-5392-4698-9E41-A10F5C157246}" type="pres">
      <dgm:prSet presAssocID="{F5F3FAAD-C30B-4607-A683-681A02D424EB}" presName="dummyConnPt" presStyleCnt="0"/>
      <dgm:spPr/>
    </dgm:pt>
    <dgm:pt modelId="{E1AC36AE-9F5B-4126-8373-4B2821782523}" type="pres">
      <dgm:prSet presAssocID="{F5F3FAAD-C30B-4607-A683-681A02D424E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963031-3728-43AF-A518-65EF4BF1B33B}" type="pres">
      <dgm:prSet presAssocID="{3A2ADD53-1EE0-41E0-8601-3356D09DADCD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80CBDD70-EB6A-432B-8982-C7BD63177CFE}" type="pres">
      <dgm:prSet presAssocID="{DF2BC6EF-D320-4319-98BD-548FF48882E3}" presName="compNode" presStyleCnt="0"/>
      <dgm:spPr/>
    </dgm:pt>
    <dgm:pt modelId="{55A00C70-2FB0-4865-A6F1-CCB9E5A7A741}" type="pres">
      <dgm:prSet presAssocID="{DF2BC6EF-D320-4319-98BD-548FF48882E3}" presName="dummyConnPt" presStyleCnt="0"/>
      <dgm:spPr/>
    </dgm:pt>
    <dgm:pt modelId="{4537D1E3-7320-4C0B-8CCA-10ACE62A002C}" type="pres">
      <dgm:prSet presAssocID="{DF2BC6EF-D320-4319-98BD-548FF48882E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8D569-AB3D-4396-9682-27E9BE4F6307}" type="pres">
      <dgm:prSet presAssocID="{4912F9B0-04B2-489D-B62D-52B63682FF22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4A572D27-F336-407F-AF3E-DBDEB8AD9B99}" type="pres">
      <dgm:prSet presAssocID="{FDC61F75-138F-474B-847D-34D6A03B6888}" presName="compNode" presStyleCnt="0"/>
      <dgm:spPr/>
    </dgm:pt>
    <dgm:pt modelId="{05DB24FE-B730-4092-95B5-C1BE025D88FD}" type="pres">
      <dgm:prSet presAssocID="{FDC61F75-138F-474B-847D-34D6A03B6888}" presName="dummyConnPt" presStyleCnt="0"/>
      <dgm:spPr/>
    </dgm:pt>
    <dgm:pt modelId="{8718CC29-7B18-46B2-9B8C-361BD75D77D4}" type="pres">
      <dgm:prSet presAssocID="{FDC61F75-138F-474B-847D-34D6A03B688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71861-7733-4CC8-A825-B6FCD0296AD5}" type="pres">
      <dgm:prSet presAssocID="{6E63CD3F-FF0A-4FAF-8DB7-309F4B899C2B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CB4840F9-1533-46A6-82B8-DB20BE61C626}" type="pres">
      <dgm:prSet presAssocID="{52A36D96-1FB9-410F-8C30-868EE70C24C7}" presName="compNode" presStyleCnt="0"/>
      <dgm:spPr/>
    </dgm:pt>
    <dgm:pt modelId="{C5C8C598-6D1A-44C7-A49B-BB1AC1C017AD}" type="pres">
      <dgm:prSet presAssocID="{52A36D96-1FB9-410F-8C30-868EE70C24C7}" presName="dummyConnPt" presStyleCnt="0"/>
      <dgm:spPr/>
    </dgm:pt>
    <dgm:pt modelId="{0C9F9F5A-DA2E-46B9-8500-FE4D026F19F7}" type="pres">
      <dgm:prSet presAssocID="{52A36D96-1FB9-410F-8C30-868EE70C24C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1F993-563B-4750-A3C3-D5952FC14116}" type="pres">
      <dgm:prSet presAssocID="{D21A31A0-7525-4EEA-AC6F-E328050CB55F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82ECD51E-102E-4DCE-ABD6-5435306FB33D}" type="pres">
      <dgm:prSet presAssocID="{62E361EF-3B43-4E33-92E2-45EEBCAC888F}" presName="compNode" presStyleCnt="0"/>
      <dgm:spPr/>
    </dgm:pt>
    <dgm:pt modelId="{DAEC8E12-1D48-4BAF-8BA8-132293582D3C}" type="pres">
      <dgm:prSet presAssocID="{62E361EF-3B43-4E33-92E2-45EEBCAC888F}" presName="dummyConnPt" presStyleCnt="0"/>
      <dgm:spPr/>
    </dgm:pt>
    <dgm:pt modelId="{D8F748A3-3BA9-4AD2-A956-01A8EB30D8D3}" type="pres">
      <dgm:prSet presAssocID="{62E361EF-3B43-4E33-92E2-45EEBCAC888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CC2E5C-8278-49F5-A0F7-B739B19BA2D4}" type="presOf" srcId="{8F99F3F6-128B-471B-BEDD-A1211D5C79BF}" destId="{0246DB7D-8903-44DE-8159-2495CE8C535B}" srcOrd="0" destOrd="0" presId="urn:microsoft.com/office/officeart/2005/8/layout/bProcess4"/>
    <dgm:cxn modelId="{1E97E6D2-1E21-4D5B-8375-E65D45C6826B}" type="presOf" srcId="{C4D60575-74F0-4788-9447-D67392F7E30A}" destId="{FA7DFA4E-E2B3-4691-B54D-73F98A1D70F8}" srcOrd="0" destOrd="0" presId="urn:microsoft.com/office/officeart/2005/8/layout/bProcess4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CB743C34-D194-4AAF-9383-DDCE834A2D45}" type="presOf" srcId="{1FC3348D-E93B-4592-8511-1D44F75B751F}" destId="{A32D5D11-A27F-42C8-A36F-21E482A701FC}" srcOrd="0" destOrd="0" presId="urn:microsoft.com/office/officeart/2005/8/layout/bProcess4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D191BBA3-EC84-44C3-B1FF-91A6EE83B685}" type="presOf" srcId="{0070E9F9-59C3-4074-98CD-D76900B892A5}" destId="{318B3384-5733-46D2-AC0E-7388C1B803BC}" srcOrd="0" destOrd="0" presId="urn:microsoft.com/office/officeart/2005/8/layout/bProcess4"/>
    <dgm:cxn modelId="{8F4DE019-92B9-483D-95F0-3822B4C4AF97}" srcId="{1FC3348D-E93B-4592-8511-1D44F75B751F}" destId="{52A36D96-1FB9-410F-8C30-868EE70C24C7}" srcOrd="6" destOrd="0" parTransId="{2FF66FE7-6736-4D7F-9F5A-B892E046CA03}" sibTransId="{D21A31A0-7525-4EEA-AC6F-E328050CB55F}"/>
    <dgm:cxn modelId="{120403CB-C3E3-4C42-B41F-EF5A74E8383B}" type="presOf" srcId="{42046005-87A1-4F70-9069-719F92E1F028}" destId="{ACD84AB7-C48B-4630-B1AE-FADF4CF5424F}" srcOrd="0" destOrd="0" presId="urn:microsoft.com/office/officeart/2005/8/layout/bProcess4"/>
    <dgm:cxn modelId="{8BD1CA16-EA78-41B0-A0B0-64FF1B1D8E01}" type="presOf" srcId="{F5F3FAAD-C30B-4607-A683-681A02D424EB}" destId="{E1AC36AE-9F5B-4126-8373-4B2821782523}" srcOrd="0" destOrd="0" presId="urn:microsoft.com/office/officeart/2005/8/layout/bProcess4"/>
    <dgm:cxn modelId="{FC8B184B-C2F0-4355-AD16-41183829F6B7}" type="presOf" srcId="{6E63CD3F-FF0A-4FAF-8DB7-309F4B899C2B}" destId="{0FF71861-7733-4CC8-A825-B6FCD0296AD5}" srcOrd="0" destOrd="0" presId="urn:microsoft.com/office/officeart/2005/8/layout/bProcess4"/>
    <dgm:cxn modelId="{FE779463-325A-4E1E-A97F-A00642710DFA}" srcId="{1FC3348D-E93B-4592-8511-1D44F75B751F}" destId="{DF2BC6EF-D320-4319-98BD-548FF48882E3}" srcOrd="4" destOrd="0" parTransId="{2A7D880F-A40B-4398-8A79-FE9FC210E3CC}" sibTransId="{4912F9B0-04B2-489D-B62D-52B63682FF22}"/>
    <dgm:cxn modelId="{9E7CAC26-07D0-4D18-B891-EB4B38A6B76C}" type="presOf" srcId="{723DC2C9-686F-4CFE-8860-874A29802B49}" destId="{F9059635-6867-4C53-85B7-B93234A3A2B2}" srcOrd="0" destOrd="0" presId="urn:microsoft.com/office/officeart/2005/8/layout/bProcess4"/>
    <dgm:cxn modelId="{452F5450-A233-4115-8B26-D35293DB9110}" type="presOf" srcId="{D21A31A0-7525-4EEA-AC6F-E328050CB55F}" destId="{2451F993-563B-4750-A3C3-D5952FC14116}" srcOrd="0" destOrd="0" presId="urn:microsoft.com/office/officeart/2005/8/layout/bProcess4"/>
    <dgm:cxn modelId="{99339468-3C3A-400F-9FD0-92B3420351FB}" type="presOf" srcId="{3A2ADD53-1EE0-41E0-8601-3356D09DADCD}" destId="{42963031-3728-43AF-A518-65EF4BF1B33B}" srcOrd="0" destOrd="0" presId="urn:microsoft.com/office/officeart/2005/8/layout/bProcess4"/>
    <dgm:cxn modelId="{E536D67E-1718-438D-9F1E-B322EE37BA0E}" srcId="{1FC3348D-E93B-4592-8511-1D44F75B751F}" destId="{F5F3FAAD-C30B-4607-A683-681A02D424EB}" srcOrd="3" destOrd="0" parTransId="{A766EC33-F3E7-4E33-B2A2-E733EAEF823C}" sibTransId="{3A2ADD53-1EE0-41E0-8601-3356D09DADCD}"/>
    <dgm:cxn modelId="{55D02892-D87C-44EB-8794-9366ED9AAB37}" srcId="{1FC3348D-E93B-4592-8511-1D44F75B751F}" destId="{62E361EF-3B43-4E33-92E2-45EEBCAC888F}" srcOrd="7" destOrd="0" parTransId="{34E9AC33-5C76-4619-91C1-E68BE27EC179}" sibTransId="{9661EE84-26C0-442C-87AC-9C43E29BC3C7}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3CC188D5-C52F-4775-9281-6B383466E8FC}" type="presOf" srcId="{FDC61F75-138F-474B-847D-34D6A03B6888}" destId="{8718CC29-7B18-46B2-9B8C-361BD75D77D4}" srcOrd="0" destOrd="0" presId="urn:microsoft.com/office/officeart/2005/8/layout/bProcess4"/>
    <dgm:cxn modelId="{8419429B-3294-4AA6-880D-383734F9FD49}" type="presOf" srcId="{62E361EF-3B43-4E33-92E2-45EEBCAC888F}" destId="{D8F748A3-3BA9-4AD2-A956-01A8EB30D8D3}" srcOrd="0" destOrd="0" presId="urn:microsoft.com/office/officeart/2005/8/layout/bProcess4"/>
    <dgm:cxn modelId="{369B8E30-3CCC-4254-B988-6954CDAE475F}" type="presOf" srcId="{52A36D96-1FB9-410F-8C30-868EE70C24C7}" destId="{0C9F9F5A-DA2E-46B9-8500-FE4D026F19F7}" srcOrd="0" destOrd="0" presId="urn:microsoft.com/office/officeart/2005/8/layout/bProcess4"/>
    <dgm:cxn modelId="{CB0C5A5D-EAAC-4408-875D-35F545A0B232}" type="presOf" srcId="{4912F9B0-04B2-489D-B62D-52B63682FF22}" destId="{4108D569-AB3D-4396-9682-27E9BE4F6307}" srcOrd="0" destOrd="0" presId="urn:microsoft.com/office/officeart/2005/8/layout/bProcess4"/>
    <dgm:cxn modelId="{9783E3FC-1784-48C5-95DD-E82B0A61799E}" type="presOf" srcId="{DF2BC6EF-D320-4319-98BD-548FF48882E3}" destId="{4537D1E3-7320-4C0B-8CCA-10ACE62A002C}" srcOrd="0" destOrd="0" presId="urn:microsoft.com/office/officeart/2005/8/layout/bProcess4"/>
    <dgm:cxn modelId="{823B6B97-9FA7-4673-AB07-2ED6B455EC67}" type="presOf" srcId="{6C4EEBB4-C40A-4CCA-8899-A6EFC6E6CDB4}" destId="{2A548DA3-CD89-4213-933A-B779711889E9}" srcOrd="0" destOrd="0" presId="urn:microsoft.com/office/officeart/2005/8/layout/bProcess4"/>
    <dgm:cxn modelId="{04AC0743-0223-4CF4-A6AA-22BC45F3E562}" srcId="{1FC3348D-E93B-4592-8511-1D44F75B751F}" destId="{FDC61F75-138F-474B-847D-34D6A03B6888}" srcOrd="5" destOrd="0" parTransId="{FD917870-53E2-4B83-9131-216152C09AF0}" sibTransId="{6E63CD3F-FF0A-4FAF-8DB7-309F4B899C2B}"/>
    <dgm:cxn modelId="{EF215B31-B8E9-4F04-ACAD-66550DB49729}" type="presParOf" srcId="{A32D5D11-A27F-42C8-A36F-21E482A701FC}" destId="{E8F56967-B883-4DD5-A4A3-75A36965D778}" srcOrd="0" destOrd="0" presId="urn:microsoft.com/office/officeart/2005/8/layout/bProcess4"/>
    <dgm:cxn modelId="{A41DFC9A-12AA-42EC-A8BE-9E6BBA73076B}" type="presParOf" srcId="{E8F56967-B883-4DD5-A4A3-75A36965D778}" destId="{9C7DC352-DC31-494E-AB14-CEEF1CFFD752}" srcOrd="0" destOrd="0" presId="urn:microsoft.com/office/officeart/2005/8/layout/bProcess4"/>
    <dgm:cxn modelId="{F5DF8E00-2FEC-472A-AA8E-7F33B131DD30}" type="presParOf" srcId="{E8F56967-B883-4DD5-A4A3-75A36965D778}" destId="{0246DB7D-8903-44DE-8159-2495CE8C535B}" srcOrd="1" destOrd="0" presId="urn:microsoft.com/office/officeart/2005/8/layout/bProcess4"/>
    <dgm:cxn modelId="{C3D124A1-1B53-48DD-872D-D7F3DA2BDB10}" type="presParOf" srcId="{A32D5D11-A27F-42C8-A36F-21E482A701FC}" destId="{FA7DFA4E-E2B3-4691-B54D-73F98A1D70F8}" srcOrd="1" destOrd="0" presId="urn:microsoft.com/office/officeart/2005/8/layout/bProcess4"/>
    <dgm:cxn modelId="{796E6CDF-A291-4404-8CCA-E09AB854BE8F}" type="presParOf" srcId="{A32D5D11-A27F-42C8-A36F-21E482A701FC}" destId="{95E1F595-4CC1-4A44-BD9E-75AE5AE9DDF0}" srcOrd="2" destOrd="0" presId="urn:microsoft.com/office/officeart/2005/8/layout/bProcess4"/>
    <dgm:cxn modelId="{2C84C953-3984-4FF0-BDD2-905E8658FDCA}" type="presParOf" srcId="{95E1F595-4CC1-4A44-BD9E-75AE5AE9DDF0}" destId="{72D56B38-4766-4A43-A14A-146BA30B4175}" srcOrd="0" destOrd="0" presId="urn:microsoft.com/office/officeart/2005/8/layout/bProcess4"/>
    <dgm:cxn modelId="{6472ABC7-CAEB-43AB-9398-94EF3BDD9311}" type="presParOf" srcId="{95E1F595-4CC1-4A44-BD9E-75AE5AE9DDF0}" destId="{F9059635-6867-4C53-85B7-B93234A3A2B2}" srcOrd="1" destOrd="0" presId="urn:microsoft.com/office/officeart/2005/8/layout/bProcess4"/>
    <dgm:cxn modelId="{B17BA45A-C4F5-41A6-91C9-15A95472C1B7}" type="presParOf" srcId="{A32D5D11-A27F-42C8-A36F-21E482A701FC}" destId="{318B3384-5733-46D2-AC0E-7388C1B803BC}" srcOrd="3" destOrd="0" presId="urn:microsoft.com/office/officeart/2005/8/layout/bProcess4"/>
    <dgm:cxn modelId="{D825849B-6EF8-4E8C-8BFE-88A27A41E850}" type="presParOf" srcId="{A32D5D11-A27F-42C8-A36F-21E482A701FC}" destId="{F7BB60A7-142E-4B86-AF12-FDF7796F8450}" srcOrd="4" destOrd="0" presId="urn:microsoft.com/office/officeart/2005/8/layout/bProcess4"/>
    <dgm:cxn modelId="{10FF422A-10E0-4A6C-9392-A3D8184723ED}" type="presParOf" srcId="{F7BB60A7-142E-4B86-AF12-FDF7796F8450}" destId="{A66FD45A-BC94-44CB-B43B-6BC23A967EF5}" srcOrd="0" destOrd="0" presId="urn:microsoft.com/office/officeart/2005/8/layout/bProcess4"/>
    <dgm:cxn modelId="{99F7EE7E-04FC-440B-A38C-333CD17370AD}" type="presParOf" srcId="{F7BB60A7-142E-4B86-AF12-FDF7796F8450}" destId="{2A548DA3-CD89-4213-933A-B779711889E9}" srcOrd="1" destOrd="0" presId="urn:microsoft.com/office/officeart/2005/8/layout/bProcess4"/>
    <dgm:cxn modelId="{6F0DB6B0-C312-4221-8ACE-5004EDC18EC9}" type="presParOf" srcId="{A32D5D11-A27F-42C8-A36F-21E482A701FC}" destId="{ACD84AB7-C48B-4630-B1AE-FADF4CF5424F}" srcOrd="5" destOrd="0" presId="urn:microsoft.com/office/officeart/2005/8/layout/bProcess4"/>
    <dgm:cxn modelId="{CFA0E0AD-B1D7-4CB2-BEB4-9F2987FB0FFA}" type="presParOf" srcId="{A32D5D11-A27F-42C8-A36F-21E482A701FC}" destId="{210586F6-4F4C-4DE3-AE50-38BFFD729A15}" srcOrd="6" destOrd="0" presId="urn:microsoft.com/office/officeart/2005/8/layout/bProcess4"/>
    <dgm:cxn modelId="{893F277E-B235-461F-B976-E7B6CECEF181}" type="presParOf" srcId="{210586F6-4F4C-4DE3-AE50-38BFFD729A15}" destId="{EAAB8C77-5392-4698-9E41-A10F5C157246}" srcOrd="0" destOrd="0" presId="urn:microsoft.com/office/officeart/2005/8/layout/bProcess4"/>
    <dgm:cxn modelId="{FD3DDE80-FCBE-4B2B-80A2-13EDD0FA11A3}" type="presParOf" srcId="{210586F6-4F4C-4DE3-AE50-38BFFD729A15}" destId="{E1AC36AE-9F5B-4126-8373-4B2821782523}" srcOrd="1" destOrd="0" presId="urn:microsoft.com/office/officeart/2005/8/layout/bProcess4"/>
    <dgm:cxn modelId="{1C79EE68-A721-4A4D-BC97-2904D2BE3002}" type="presParOf" srcId="{A32D5D11-A27F-42C8-A36F-21E482A701FC}" destId="{42963031-3728-43AF-A518-65EF4BF1B33B}" srcOrd="7" destOrd="0" presId="urn:microsoft.com/office/officeart/2005/8/layout/bProcess4"/>
    <dgm:cxn modelId="{A34B33D3-FEEC-4788-92C9-0010964FB3A7}" type="presParOf" srcId="{A32D5D11-A27F-42C8-A36F-21E482A701FC}" destId="{80CBDD70-EB6A-432B-8982-C7BD63177CFE}" srcOrd="8" destOrd="0" presId="urn:microsoft.com/office/officeart/2005/8/layout/bProcess4"/>
    <dgm:cxn modelId="{5F56AA85-00AF-4512-B216-0C2687AEA02D}" type="presParOf" srcId="{80CBDD70-EB6A-432B-8982-C7BD63177CFE}" destId="{55A00C70-2FB0-4865-A6F1-CCB9E5A7A741}" srcOrd="0" destOrd="0" presId="urn:microsoft.com/office/officeart/2005/8/layout/bProcess4"/>
    <dgm:cxn modelId="{EE3AD4C0-3249-49B7-8FD9-7030805C58A6}" type="presParOf" srcId="{80CBDD70-EB6A-432B-8982-C7BD63177CFE}" destId="{4537D1E3-7320-4C0B-8CCA-10ACE62A002C}" srcOrd="1" destOrd="0" presId="urn:microsoft.com/office/officeart/2005/8/layout/bProcess4"/>
    <dgm:cxn modelId="{33DBEA0D-E287-45DC-BA9A-CDF18E9DA4EA}" type="presParOf" srcId="{A32D5D11-A27F-42C8-A36F-21E482A701FC}" destId="{4108D569-AB3D-4396-9682-27E9BE4F6307}" srcOrd="9" destOrd="0" presId="urn:microsoft.com/office/officeart/2005/8/layout/bProcess4"/>
    <dgm:cxn modelId="{D9D3478A-7C39-45D4-9DA7-8B5E51A7ACA9}" type="presParOf" srcId="{A32D5D11-A27F-42C8-A36F-21E482A701FC}" destId="{4A572D27-F336-407F-AF3E-DBDEB8AD9B99}" srcOrd="10" destOrd="0" presId="urn:microsoft.com/office/officeart/2005/8/layout/bProcess4"/>
    <dgm:cxn modelId="{74776204-EC56-4D78-A611-9A6132C082CC}" type="presParOf" srcId="{4A572D27-F336-407F-AF3E-DBDEB8AD9B99}" destId="{05DB24FE-B730-4092-95B5-C1BE025D88FD}" srcOrd="0" destOrd="0" presId="urn:microsoft.com/office/officeart/2005/8/layout/bProcess4"/>
    <dgm:cxn modelId="{6A1CD760-9F58-46DA-A05E-3695184A70A8}" type="presParOf" srcId="{4A572D27-F336-407F-AF3E-DBDEB8AD9B99}" destId="{8718CC29-7B18-46B2-9B8C-361BD75D77D4}" srcOrd="1" destOrd="0" presId="urn:microsoft.com/office/officeart/2005/8/layout/bProcess4"/>
    <dgm:cxn modelId="{7E929014-6AC9-4820-ACCE-BE7AB9D9B67B}" type="presParOf" srcId="{A32D5D11-A27F-42C8-A36F-21E482A701FC}" destId="{0FF71861-7733-4CC8-A825-B6FCD0296AD5}" srcOrd="11" destOrd="0" presId="urn:microsoft.com/office/officeart/2005/8/layout/bProcess4"/>
    <dgm:cxn modelId="{A63D7957-C02B-4085-8F15-DF322E886366}" type="presParOf" srcId="{A32D5D11-A27F-42C8-A36F-21E482A701FC}" destId="{CB4840F9-1533-46A6-82B8-DB20BE61C626}" srcOrd="12" destOrd="0" presId="urn:microsoft.com/office/officeart/2005/8/layout/bProcess4"/>
    <dgm:cxn modelId="{7A59EA80-DDD6-443C-B130-00BDB4EC438F}" type="presParOf" srcId="{CB4840F9-1533-46A6-82B8-DB20BE61C626}" destId="{C5C8C598-6D1A-44C7-A49B-BB1AC1C017AD}" srcOrd="0" destOrd="0" presId="urn:microsoft.com/office/officeart/2005/8/layout/bProcess4"/>
    <dgm:cxn modelId="{2DA8591E-4B87-4F6D-83C7-9A4464D9DE91}" type="presParOf" srcId="{CB4840F9-1533-46A6-82B8-DB20BE61C626}" destId="{0C9F9F5A-DA2E-46B9-8500-FE4D026F19F7}" srcOrd="1" destOrd="0" presId="urn:microsoft.com/office/officeart/2005/8/layout/bProcess4"/>
    <dgm:cxn modelId="{8CA41609-6325-4DA7-AE4D-50B1AC141DD9}" type="presParOf" srcId="{A32D5D11-A27F-42C8-A36F-21E482A701FC}" destId="{2451F993-563B-4750-A3C3-D5952FC14116}" srcOrd="13" destOrd="0" presId="urn:microsoft.com/office/officeart/2005/8/layout/bProcess4"/>
    <dgm:cxn modelId="{EAFA8220-8B2E-457D-A775-099C4E164057}" type="presParOf" srcId="{A32D5D11-A27F-42C8-A36F-21E482A701FC}" destId="{82ECD51E-102E-4DCE-ABD6-5435306FB33D}" srcOrd="14" destOrd="0" presId="urn:microsoft.com/office/officeart/2005/8/layout/bProcess4"/>
    <dgm:cxn modelId="{8BB0CC83-3229-42CE-BEA1-094293322416}" type="presParOf" srcId="{82ECD51E-102E-4DCE-ABD6-5435306FB33D}" destId="{DAEC8E12-1D48-4BAF-8BA8-132293582D3C}" srcOrd="0" destOrd="0" presId="urn:microsoft.com/office/officeart/2005/8/layout/bProcess4"/>
    <dgm:cxn modelId="{66A7BF9C-6B94-4B4C-B4FE-384BF54B79CB}" type="presParOf" srcId="{82ECD51E-102E-4DCE-ABD6-5435306FB33D}" destId="{D8F748A3-3BA9-4AD2-A956-01A8EB30D8D3}" srcOrd="1" destOrd="0" presId="urn:microsoft.com/office/officeart/2005/8/layout/bProcess4"/>
  </dgm:cxnLst>
  <dgm:bg/>
  <dgm:whole>
    <a:effectLst/>
  </dgm:whole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hList6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42A273F-9856-4FA0-BF03-D5F4B931F175}">
      <dgm:prSet phldrT="[Text]"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A08E4DCA-20A2-403A-A6DE-B28404FFA78B}" type="parTrans" cxnId="{952D1BDB-262D-4B89-976E-6B714F67BE41}">
      <dgm:prSet/>
      <dgm:spPr/>
      <dgm:t>
        <a:bodyPr/>
        <a:lstStyle/>
        <a:p>
          <a:endParaRPr lang="en-US" sz="1800"/>
        </a:p>
      </dgm:t>
    </dgm:pt>
    <dgm:pt modelId="{3992EF83-F937-4A4B-BFCE-32E2DD1F683C}" type="sibTrans" cxnId="{952D1BDB-262D-4B89-976E-6B714F67BE41}">
      <dgm:prSet/>
      <dgm:spPr/>
      <dgm:t>
        <a:bodyPr/>
        <a:lstStyle/>
        <a:p>
          <a:endParaRPr lang="en-US" sz="1800"/>
        </a:p>
      </dgm:t>
    </dgm:pt>
    <dgm:pt modelId="{E17F001C-ACF9-4D9F-A650-3A95881C58BC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AC3263AB-82CF-4A4D-A0F8-FD4F4D59B905}" type="parTrans" cxnId="{E768A6CD-27D9-4203-BC0C-200CFFC914F2}">
      <dgm:prSet/>
      <dgm:spPr/>
      <dgm:t>
        <a:bodyPr/>
        <a:lstStyle/>
        <a:p>
          <a:endParaRPr lang="en-US" sz="1800"/>
        </a:p>
      </dgm:t>
    </dgm:pt>
    <dgm:pt modelId="{431421D0-9380-49CE-9075-0FC66A5710A7}" type="sibTrans" cxnId="{E768A6CD-27D9-4203-BC0C-200CFFC914F2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2300" b="1" dirty="0" smtClean="0"/>
            <a:t>Dolores</a:t>
          </a:r>
          <a:endParaRPr lang="en-US" sz="23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2300" b="1" dirty="0" err="1" smtClean="0"/>
            <a:t>Consetetur</a:t>
          </a:r>
          <a:endParaRPr lang="en-US" sz="23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DD559FA6-C65A-43DC-A01A-8E91CD4A3D0A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F364672-A553-4F28-86E6-A78FDF6367FC}" type="parTrans" cxnId="{B71BE09D-B813-4A2E-A575-C430F6A5FAB6}">
      <dgm:prSet/>
      <dgm:spPr/>
      <dgm:t>
        <a:bodyPr/>
        <a:lstStyle/>
        <a:p>
          <a:endParaRPr lang="en-US" sz="1800"/>
        </a:p>
      </dgm:t>
    </dgm:pt>
    <dgm:pt modelId="{9F02F966-C083-499D-8D7A-251DB87E64CB}" type="sibTrans" cxnId="{B71BE09D-B813-4A2E-A575-C430F6A5FAB6}">
      <dgm:prSet/>
      <dgm:spPr/>
      <dgm:t>
        <a:bodyPr/>
        <a:lstStyle/>
        <a:p>
          <a:endParaRPr lang="en-US" sz="1800"/>
        </a:p>
      </dgm:t>
    </dgm:pt>
    <dgm:pt modelId="{683A7F6B-294E-44C2-84B3-6782C1C7A746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</a:t>
          </a:r>
          <a:r>
            <a:rPr kumimoji="0" lang="de-DE" sz="1800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 </a:t>
          </a:r>
          <a:endParaRPr lang="en-US" sz="1800" dirty="0">
            <a:solidFill>
              <a:schemeClr val="bg1"/>
            </a:solidFill>
          </a:endParaRPr>
        </a:p>
      </dgm:t>
    </dgm:pt>
    <dgm:pt modelId="{03AC2D45-B4F7-4D62-995E-B21139674280}" type="parTrans" cxnId="{FA4F7590-F326-422B-AC4B-A2070D3AD6BD}">
      <dgm:prSet/>
      <dgm:spPr/>
      <dgm:t>
        <a:bodyPr/>
        <a:lstStyle/>
        <a:p>
          <a:endParaRPr lang="en-US" sz="1800"/>
        </a:p>
      </dgm:t>
    </dgm:pt>
    <dgm:pt modelId="{0012F30B-C909-4CF3-8A88-DD9CD47FCA2B}" type="sibTrans" cxnId="{FA4F7590-F326-422B-AC4B-A2070D3AD6BD}">
      <dgm:prSet/>
      <dgm:spPr/>
      <dgm:t>
        <a:bodyPr/>
        <a:lstStyle/>
        <a:p>
          <a:endParaRPr lang="en-US" sz="1800"/>
        </a:p>
      </dgm:t>
    </dgm:pt>
    <dgm:pt modelId="{AC8BF887-10DE-45FF-947C-671908EC5BBE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ED51C474-2BEF-49CD-A58F-D93648563507}" type="parTrans" cxnId="{672CA701-255E-4374-8136-604DA2C10944}">
      <dgm:prSet/>
      <dgm:spPr/>
      <dgm:t>
        <a:bodyPr/>
        <a:lstStyle/>
        <a:p>
          <a:endParaRPr lang="en-US" sz="1800"/>
        </a:p>
      </dgm:t>
    </dgm:pt>
    <dgm:pt modelId="{88397DCC-8C32-4925-AFBC-B16DE46150A6}" type="sibTrans" cxnId="{672CA701-255E-4374-8136-604DA2C10944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70000D43-F41F-4ADE-BA0A-B6E4B00B3A52}">
      <dgm:prSet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7292AC3-9E93-472C-A66C-0337D0CCC329}" type="parTrans" cxnId="{DC5C1D0D-5435-4A76-BACD-3436776C7BF9}">
      <dgm:prSet/>
      <dgm:spPr/>
      <dgm:t>
        <a:bodyPr/>
        <a:lstStyle/>
        <a:p>
          <a:endParaRPr lang="en-US" sz="1800"/>
        </a:p>
      </dgm:t>
    </dgm:pt>
    <dgm:pt modelId="{5A62F644-8F4A-442E-B9BF-182117FE6B00}" type="sibTrans" cxnId="{DC5C1D0D-5435-4A76-BACD-3436776C7BF9}">
      <dgm:prSet/>
      <dgm:spPr/>
      <dgm:t>
        <a:bodyPr/>
        <a:lstStyle/>
        <a:p>
          <a:endParaRPr lang="en-US" sz="1800"/>
        </a:p>
      </dgm:t>
    </dgm:pt>
    <dgm:pt modelId="{25B07036-E070-4A1C-86C1-9E502390E087}">
      <dgm:prSet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32CD1DD6-85A2-4C43-8B26-461022A73B80}" type="parTrans" cxnId="{9975FA40-2F0B-4886-94D5-C5CB999D9F9B}">
      <dgm:prSet/>
      <dgm:spPr/>
      <dgm:t>
        <a:bodyPr/>
        <a:lstStyle/>
        <a:p>
          <a:endParaRPr lang="en-US" sz="1800"/>
        </a:p>
      </dgm:t>
    </dgm:pt>
    <dgm:pt modelId="{29105D9D-E347-468B-A55E-3D44936BA471}" type="sibTrans" cxnId="{9975FA40-2F0B-4886-94D5-C5CB999D9F9B}">
      <dgm:prSet/>
      <dgm:spPr/>
      <dgm:t>
        <a:bodyPr/>
        <a:lstStyle/>
        <a:p>
          <a:endParaRPr lang="en-US" sz="1800"/>
        </a:p>
      </dgm:t>
    </dgm:pt>
    <dgm:pt modelId="{C1D29DD2-2A91-42E9-8F72-6C379A5391D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DA21DE95-DFA1-494B-B269-896BD64502B2}" type="parTrans" cxnId="{8BCE0EA4-F386-47A5-AA00-29A54576E7AE}">
      <dgm:prSet/>
      <dgm:spPr/>
      <dgm:t>
        <a:bodyPr/>
        <a:lstStyle/>
        <a:p>
          <a:endParaRPr lang="en-US" sz="1800"/>
        </a:p>
      </dgm:t>
    </dgm:pt>
    <dgm:pt modelId="{FD6241EC-9182-4C30-90B3-FB0BA02B5005}" type="sibTrans" cxnId="{8BCE0EA4-F386-47A5-AA00-29A54576E7AE}">
      <dgm:prSet/>
      <dgm:spPr/>
      <dgm:t>
        <a:bodyPr/>
        <a:lstStyle/>
        <a:p>
          <a:endParaRPr lang="en-US" sz="1800"/>
        </a:p>
      </dgm:t>
    </dgm:pt>
    <dgm:pt modelId="{495F14DC-7A18-4BC1-B162-AD3DFE4FB78F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7815C3E0-ACDD-4B26-8928-963908B1E885}" type="parTrans" cxnId="{AC2C4E9C-AC4C-4929-94F3-40C7B972CD2E}">
      <dgm:prSet/>
      <dgm:spPr/>
      <dgm:t>
        <a:bodyPr/>
        <a:lstStyle/>
        <a:p>
          <a:endParaRPr lang="en-US" sz="1800"/>
        </a:p>
      </dgm:t>
    </dgm:pt>
    <dgm:pt modelId="{27BE96FC-A93F-4585-9677-5ABAF7E9A5EC}" type="sibTrans" cxnId="{AC2C4E9C-AC4C-4929-94F3-40C7B972CD2E}">
      <dgm:prSet/>
      <dgm:spPr/>
      <dgm:t>
        <a:bodyPr/>
        <a:lstStyle/>
        <a:p>
          <a:endParaRPr lang="en-US" sz="1800"/>
        </a:p>
      </dgm:t>
    </dgm:pt>
    <dgm:pt modelId="{286A8726-7DEC-4D42-950C-BAC946B90C00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1DD003AD-DF67-42A5-BCB3-5B17D7C7E4A1}" type="parTrans" cxnId="{C5E31397-5C37-43CF-8DC1-FB9881D063E9}">
      <dgm:prSet/>
      <dgm:spPr/>
      <dgm:t>
        <a:bodyPr/>
        <a:lstStyle/>
        <a:p>
          <a:endParaRPr lang="en-US" sz="1800"/>
        </a:p>
      </dgm:t>
    </dgm:pt>
    <dgm:pt modelId="{4FEE1908-EF3D-4ACE-B018-E2C5A8DA206C}" type="sibTrans" cxnId="{C5E31397-5C37-43CF-8DC1-FB9881D063E9}">
      <dgm:prSet/>
      <dgm:spPr/>
      <dgm:t>
        <a:bodyPr/>
        <a:lstStyle/>
        <a:p>
          <a:endParaRPr lang="en-US" sz="1800"/>
        </a:p>
      </dgm:t>
    </dgm:pt>
    <dgm:pt modelId="{2CCA6249-DC24-4949-B259-969E69F0D62C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0C2D1CF-722B-4521-A9A7-5E1BF3E086EB}" type="parTrans" cxnId="{26B117DD-353B-4EDC-97FC-E0E16E048512}">
      <dgm:prSet/>
      <dgm:spPr/>
      <dgm:t>
        <a:bodyPr/>
        <a:lstStyle/>
        <a:p>
          <a:endParaRPr lang="en-US" sz="1800"/>
        </a:p>
      </dgm:t>
    </dgm:pt>
    <dgm:pt modelId="{B10AF077-9B0C-4D95-A47C-B538582983D1}" type="sibTrans" cxnId="{26B117DD-353B-4EDC-97FC-E0E16E048512}">
      <dgm:prSet/>
      <dgm:spPr/>
      <dgm:t>
        <a:bodyPr/>
        <a:lstStyle/>
        <a:p>
          <a:endParaRPr lang="en-US" sz="1800"/>
        </a:p>
      </dgm:t>
    </dgm:pt>
    <dgm:pt modelId="{966428DF-2F92-45F5-A46C-8F6DE39E44E8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1FC638B2-0CFC-44D5-9096-F22906F18B30}" type="parTrans" cxnId="{E693A5C4-A9BE-408F-A7DB-FFFA0C26128B}">
      <dgm:prSet/>
      <dgm:spPr/>
      <dgm:t>
        <a:bodyPr/>
        <a:lstStyle/>
        <a:p>
          <a:endParaRPr lang="en-US" sz="1800"/>
        </a:p>
      </dgm:t>
    </dgm:pt>
    <dgm:pt modelId="{EB5E23AB-C570-4D8E-9F9A-991BA434EE8E}" type="sibTrans" cxnId="{E693A5C4-A9BE-408F-A7DB-FFFA0C26128B}">
      <dgm:prSet/>
      <dgm:spPr/>
      <dgm:t>
        <a:bodyPr/>
        <a:lstStyle/>
        <a:p>
          <a:endParaRPr lang="en-US" sz="1800"/>
        </a:p>
      </dgm:t>
    </dgm:pt>
    <dgm:pt modelId="{FB0AA534-2557-4AAD-B050-E24158BB920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21B041B-FA22-4884-B964-73A5B54A11FE}" type="parTrans" cxnId="{15546A30-D4F9-45ED-A596-93EEACC24870}">
      <dgm:prSet/>
      <dgm:spPr/>
      <dgm:t>
        <a:bodyPr/>
        <a:lstStyle/>
        <a:p>
          <a:endParaRPr lang="en-US" sz="1800"/>
        </a:p>
      </dgm:t>
    </dgm:pt>
    <dgm:pt modelId="{8003DC19-55B3-4148-863F-8E7B0BDD0DA9}" type="sibTrans" cxnId="{15546A30-D4F9-45ED-A596-93EEACC24870}">
      <dgm:prSet/>
      <dgm:spPr/>
      <dgm:t>
        <a:bodyPr/>
        <a:lstStyle/>
        <a:p>
          <a:endParaRPr lang="en-US" sz="1800"/>
        </a:p>
      </dgm:t>
    </dgm:pt>
    <dgm:pt modelId="{CA691B93-59E2-482C-A467-7F9065DAD9E8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E0F752B2-4B6B-44C7-9463-16BB5BE8B7D4}" type="parTrans" cxnId="{0D071BEE-F434-4523-993A-A43775E0AA64}">
      <dgm:prSet/>
      <dgm:spPr/>
      <dgm:t>
        <a:bodyPr/>
        <a:lstStyle/>
        <a:p>
          <a:endParaRPr lang="en-US" sz="1800"/>
        </a:p>
      </dgm:t>
    </dgm:pt>
    <dgm:pt modelId="{894ECC3C-DBE7-4F9D-B42D-AE55B0AB2AC4}" type="sibTrans" cxnId="{0D071BEE-F434-4523-993A-A43775E0AA64}">
      <dgm:prSet/>
      <dgm:spPr/>
      <dgm:t>
        <a:bodyPr/>
        <a:lstStyle/>
        <a:p>
          <a:endParaRPr lang="en-US" sz="1800"/>
        </a:p>
      </dgm:t>
    </dgm:pt>
    <dgm:pt modelId="{745230BD-B77D-4939-98EC-998E540AD24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A251C2E3-A5CA-497F-90A4-0ECFAFBA218D}" type="parTrans" cxnId="{FCAF1A42-4DB7-4902-96C2-D2CCBEB76230}">
      <dgm:prSet/>
      <dgm:spPr/>
      <dgm:t>
        <a:bodyPr/>
        <a:lstStyle/>
        <a:p>
          <a:endParaRPr lang="en-US" sz="1800"/>
        </a:p>
      </dgm:t>
    </dgm:pt>
    <dgm:pt modelId="{3B662BB9-C8A9-4A6B-A140-0B99E95066C6}" type="sibTrans" cxnId="{FCAF1A42-4DB7-4902-96C2-D2CCBEB76230}">
      <dgm:prSet/>
      <dgm:spPr/>
      <dgm:t>
        <a:bodyPr/>
        <a:lstStyle/>
        <a:p>
          <a:endParaRPr lang="en-US" sz="1800"/>
        </a:p>
      </dgm:t>
    </dgm:pt>
    <dgm:pt modelId="{3F68420F-FD22-4077-A961-56FCB3755AC9}">
      <dgm:prSet phldrT="[Text]" custT="1"/>
      <dgm:spPr/>
      <dgm:t>
        <a:bodyPr/>
        <a:lstStyle/>
        <a:p>
          <a:r>
            <a:rPr lang="de-DE" sz="1800" dirty="0" smtClean="0"/>
            <a:t>Dolores</a:t>
          </a:r>
          <a:endParaRPr lang="en-US" sz="1800" dirty="0"/>
        </a:p>
      </dgm:t>
    </dgm:pt>
    <dgm:pt modelId="{6B8103AA-A63F-4615-9ED6-6BF59931B194}" type="sibTrans" cxnId="{903A708E-4E57-4C11-ACA0-A592D91C2F65}">
      <dgm:prSet/>
      <dgm:spPr/>
      <dgm:t>
        <a:bodyPr/>
        <a:lstStyle/>
        <a:p>
          <a:endParaRPr lang="en-US" sz="1800"/>
        </a:p>
      </dgm:t>
    </dgm:pt>
    <dgm:pt modelId="{624B2ED8-1E71-40BA-A894-950833E61C5A}" type="parTrans" cxnId="{903A708E-4E57-4C11-ACA0-A592D91C2F65}">
      <dgm:prSet/>
      <dgm:spPr/>
      <dgm:t>
        <a:bodyPr/>
        <a:lstStyle/>
        <a:p>
          <a:endParaRPr lang="en-US" sz="1800"/>
        </a:p>
      </dgm:t>
    </dgm:pt>
    <dgm:pt modelId="{A629A401-B953-4132-B52F-8ABD50171C5B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09970AB0-6ABC-405A-93F7-CD3517A6F185}" type="parTrans" cxnId="{B5D066E0-86F0-4C3E-B017-48CFB2CA4F55}">
      <dgm:prSet/>
      <dgm:spPr/>
      <dgm:t>
        <a:bodyPr/>
        <a:lstStyle/>
        <a:p>
          <a:endParaRPr lang="en-US" sz="1800"/>
        </a:p>
      </dgm:t>
    </dgm:pt>
    <dgm:pt modelId="{88395A08-BDE8-48F3-8E65-6634ECBEF2B9}" type="sibTrans" cxnId="{B5D066E0-86F0-4C3E-B017-48CFB2CA4F55}">
      <dgm:prSet/>
      <dgm:spPr/>
      <dgm:t>
        <a:bodyPr/>
        <a:lstStyle/>
        <a:p>
          <a:endParaRPr lang="en-US" sz="1800"/>
        </a:p>
      </dgm:t>
    </dgm:pt>
    <dgm:pt modelId="{F17D4352-62BF-47F8-8DBE-BF5072D81C60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5C185302-2151-4992-8184-BCE99FD3CE7D}" type="parTrans" cxnId="{096C4009-E84B-4ED6-AF98-5FB3F22CD053}">
      <dgm:prSet/>
      <dgm:spPr/>
      <dgm:t>
        <a:bodyPr/>
        <a:lstStyle/>
        <a:p>
          <a:endParaRPr lang="en-US" sz="1800"/>
        </a:p>
      </dgm:t>
    </dgm:pt>
    <dgm:pt modelId="{6182AB34-D489-453A-B395-89B42BB6E7F7}" type="sibTrans" cxnId="{096C4009-E84B-4ED6-AF98-5FB3F22CD053}">
      <dgm:prSet/>
      <dgm:spPr/>
      <dgm:t>
        <a:bodyPr/>
        <a:lstStyle/>
        <a:p>
          <a:endParaRPr lang="en-US" sz="1800"/>
        </a:p>
      </dgm:t>
    </dgm:pt>
    <dgm:pt modelId="{602DF95F-CBC1-4B03-8F26-0CAAE0398B5B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ACCD0C6E-634B-4379-89B0-CBB1CD8D4E58}" type="parTrans" cxnId="{225AE9DE-B2AA-4706-B129-8A93F21E7972}">
      <dgm:prSet/>
      <dgm:spPr/>
      <dgm:t>
        <a:bodyPr/>
        <a:lstStyle/>
        <a:p>
          <a:endParaRPr lang="en-US" sz="1800"/>
        </a:p>
      </dgm:t>
    </dgm:pt>
    <dgm:pt modelId="{E389D0C3-E6A8-41E9-A670-FCB047FFFAB1}" type="sibTrans" cxnId="{225AE9DE-B2AA-4706-B129-8A93F21E7972}">
      <dgm:prSet/>
      <dgm:spPr/>
      <dgm:t>
        <a:bodyPr/>
        <a:lstStyle/>
        <a:p>
          <a:endParaRPr lang="en-US" sz="1800"/>
        </a:p>
      </dgm:t>
    </dgm:pt>
    <dgm:pt modelId="{F482D13A-A147-4FBA-9FEA-63DC09722F9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AE9AB4DA-3A56-428E-837A-154896EE4D2C}" type="parTrans" cxnId="{DDD1367B-9252-4CF0-A17E-C1F3B0B5C95D}">
      <dgm:prSet/>
      <dgm:spPr/>
      <dgm:t>
        <a:bodyPr/>
        <a:lstStyle/>
        <a:p>
          <a:endParaRPr lang="en-US" sz="1800"/>
        </a:p>
      </dgm:t>
    </dgm:pt>
    <dgm:pt modelId="{E3731667-DEBD-492C-8ACE-D2AB558D8090}" type="sibTrans" cxnId="{DDD1367B-9252-4CF0-A17E-C1F3B0B5C95D}">
      <dgm:prSet/>
      <dgm:spPr/>
      <dgm:t>
        <a:bodyPr/>
        <a:lstStyle/>
        <a:p>
          <a:endParaRPr lang="en-US" sz="1800"/>
        </a:p>
      </dgm:t>
    </dgm:pt>
    <dgm:pt modelId="{52532B76-9E92-4AD2-AED6-D613EA4590F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3BAF9527-519C-493C-A40D-B4F2A3AD1AD5}" type="parTrans" cxnId="{830B73E1-4EBE-417E-9F1D-161BD2886975}">
      <dgm:prSet/>
      <dgm:spPr/>
      <dgm:t>
        <a:bodyPr/>
        <a:lstStyle/>
        <a:p>
          <a:endParaRPr lang="en-US" sz="1800"/>
        </a:p>
      </dgm:t>
    </dgm:pt>
    <dgm:pt modelId="{527349E9-63F0-42EA-8CF0-8FBD72C6636F}" type="sibTrans" cxnId="{830B73E1-4EBE-417E-9F1D-161BD2886975}">
      <dgm:prSet/>
      <dgm:spPr/>
      <dgm:t>
        <a:bodyPr/>
        <a:lstStyle/>
        <a:p>
          <a:endParaRPr lang="en-US" sz="1800"/>
        </a:p>
      </dgm:t>
    </dgm:pt>
    <dgm:pt modelId="{B70A441D-324E-437F-AA96-015DF111567F}" type="pres">
      <dgm:prSet presAssocID="{2077E677-E6CD-43AA-A0A7-8A9978DFE2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11D533-7121-43E1-9CF3-15F2D5E74A43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A2CDB-585F-42B3-A94D-34FF63F13440}" type="pres">
      <dgm:prSet presAssocID="{F67EFC21-D38C-402B-B5C7-DD6C2FF2CFAA}" presName="sibTrans" presStyleCnt="0"/>
      <dgm:spPr/>
    </dgm:pt>
    <dgm:pt modelId="{9C1E70A3-7B3E-4CA6-BD0C-83476AB56F26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1F9A0-6ED7-411E-BD1E-CB8777E54994}" type="pres">
      <dgm:prSet presAssocID="{29812D83-B07B-4221-AC85-B41C19CF859D}" presName="sibTrans" presStyleCnt="0"/>
      <dgm:spPr/>
    </dgm:pt>
    <dgm:pt modelId="{05F978CA-84F4-4B4D-9F77-1F69BDB93581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D3D78-DE0D-4CAB-BBFA-D20D4E9B829B}" type="pres">
      <dgm:prSet presAssocID="{15610F44-4F77-4DB1-BC9B-E6717C80CC27}" presName="sibTrans" presStyleCnt="0"/>
      <dgm:spPr/>
    </dgm:pt>
    <dgm:pt modelId="{E8C0C62E-46AF-470C-AEB5-47433225F286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4F7590-F326-422B-AC4B-A2070D3AD6BD}" srcId="{36589695-2494-4A83-99B3-6CB0FBC6E891}" destId="{683A7F6B-294E-44C2-84B3-6782C1C7A746}" srcOrd="3" destOrd="0" parTransId="{03AC2D45-B4F7-4D62-995E-B21139674280}" sibTransId="{0012F30B-C909-4CF3-8A88-DD9CD47FCA2B}"/>
    <dgm:cxn modelId="{903A708E-4E57-4C11-ACA0-A592D91C2F65}" srcId="{FDF2FBD8-8426-485E-A1BB-6CAB68264B13}" destId="{3F68420F-FD22-4077-A961-56FCB3755AC9}" srcOrd="5" destOrd="0" parTransId="{624B2ED8-1E71-40BA-A894-950833E61C5A}" sibTransId="{6B8103AA-A63F-4615-9ED6-6BF59931B194}"/>
    <dgm:cxn modelId="{B8C142B3-64DA-4E6A-89D5-31B8FF73C5F6}" type="presOf" srcId="{FB0AA534-2557-4AAD-B050-E24158BB9201}" destId="{05F978CA-84F4-4B4D-9F77-1F69BDB93581}" srcOrd="0" destOrd="3" presId="urn:microsoft.com/office/officeart/2005/8/layout/hList6"/>
    <dgm:cxn modelId="{672CA701-255E-4374-8136-604DA2C10944}" srcId="{36589695-2494-4A83-99B3-6CB0FBC6E891}" destId="{AC8BF887-10DE-45FF-947C-671908EC5BBE}" srcOrd="4" destOrd="0" parTransId="{ED51C474-2BEF-49CD-A58F-D93648563507}" sibTransId="{88397DCC-8C32-4925-AFBC-B16DE46150A6}"/>
    <dgm:cxn modelId="{2CC963DA-121E-4F75-8984-3C08CB1787B1}" type="presOf" srcId="{2CCA6249-DC24-4949-B259-969E69F0D62C}" destId="{05F978CA-84F4-4B4D-9F77-1F69BDB93581}" srcOrd="0" destOrd="1" presId="urn:microsoft.com/office/officeart/2005/8/layout/hList6"/>
    <dgm:cxn modelId="{225AE9DE-B2AA-4706-B129-8A93F21E7972}" srcId="{FDF2FBD8-8426-485E-A1BB-6CAB68264B13}" destId="{602DF95F-CBC1-4B03-8F26-0CAAE0398B5B}" srcOrd="2" destOrd="0" parTransId="{ACCD0C6E-634B-4379-89B0-CBB1CD8D4E58}" sibTransId="{E389D0C3-E6A8-41E9-A670-FCB047FFFAB1}"/>
    <dgm:cxn modelId="{26B117DD-353B-4EDC-97FC-E0E16E048512}" srcId="{A0614793-8A14-447A-AF8E-20CD54257AD3}" destId="{2CCA6249-DC24-4949-B259-969E69F0D62C}" srcOrd="0" destOrd="0" parTransId="{20C2D1CF-722B-4521-A9A7-5E1BF3E086EB}" sibTransId="{B10AF077-9B0C-4D95-A47C-B538582983D1}"/>
    <dgm:cxn modelId="{830B73E1-4EBE-417E-9F1D-161BD2886975}" srcId="{FDF2FBD8-8426-485E-A1BB-6CAB68264B13}" destId="{52532B76-9E92-4AD2-AED6-D613EA4590F1}" srcOrd="4" destOrd="0" parTransId="{3BAF9527-519C-493C-A40D-B4F2A3AD1AD5}" sibTransId="{527349E9-63F0-42EA-8CF0-8FBD72C6636F}"/>
    <dgm:cxn modelId="{36ABF3C7-3B52-4260-AC3E-B5305C96E4DD}" type="presOf" srcId="{966428DF-2F92-45F5-A46C-8F6DE39E44E8}" destId="{05F978CA-84F4-4B4D-9F77-1F69BDB93581}" srcOrd="0" destOrd="2" presId="urn:microsoft.com/office/officeart/2005/8/layout/hList6"/>
    <dgm:cxn modelId="{EF057868-B998-4B41-B373-9223DEF772D3}" type="presOf" srcId="{0440C245-5E0E-4DC3-9CD3-0B2B51A17E08}" destId="{9C1E70A3-7B3E-4CA6-BD0C-83476AB56F26}" srcOrd="0" destOrd="0" presId="urn:microsoft.com/office/officeart/2005/8/layout/hList6"/>
    <dgm:cxn modelId="{5C6CC522-9A68-477C-9CC5-F4A18B6B3C2D}" type="presOf" srcId="{DD559FA6-C65A-43DC-A01A-8E91CD4A3D0A}" destId="{5D11D533-7121-43E1-9CF3-15F2D5E74A43}" srcOrd="0" destOrd="3" presId="urn:microsoft.com/office/officeart/2005/8/layout/hList6"/>
    <dgm:cxn modelId="{FF2FDEB0-7D6C-479C-BB47-DD1F09E7C0F4}" type="presOf" srcId="{25B07036-E070-4A1C-86C1-9E502390E087}" destId="{9C1E70A3-7B3E-4CA6-BD0C-83476AB56F26}" srcOrd="0" destOrd="2" presId="urn:microsoft.com/office/officeart/2005/8/layout/hList6"/>
    <dgm:cxn modelId="{54E2F8F1-86BC-4C58-8BA5-45AC53D0E1F1}" type="presOf" srcId="{F482D13A-A147-4FBA-9FEA-63DC09722F9C}" destId="{E8C0C62E-46AF-470C-AEB5-47433225F286}" srcOrd="0" destOrd="4" presId="urn:microsoft.com/office/officeart/2005/8/layout/hList6"/>
    <dgm:cxn modelId="{B71BE09D-B813-4A2E-A575-C430F6A5FAB6}" srcId="{36589695-2494-4A83-99B3-6CB0FBC6E891}" destId="{DD559FA6-C65A-43DC-A01A-8E91CD4A3D0A}" srcOrd="2" destOrd="0" parTransId="{7F364672-A553-4F28-86E6-A78FDF6367FC}" sibTransId="{9F02F966-C083-499D-8D7A-251DB87E64CB}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95C780C5-949D-4525-863D-9818B2C1CABA}" type="presOf" srcId="{70000D43-F41F-4ADE-BA0A-B6E4B00B3A52}" destId="{9C1E70A3-7B3E-4CA6-BD0C-83476AB56F26}" srcOrd="0" destOrd="1" presId="urn:microsoft.com/office/officeart/2005/8/layout/hList6"/>
    <dgm:cxn modelId="{DC5C1D0D-5435-4A76-BACD-3436776C7BF9}" srcId="{0440C245-5E0E-4DC3-9CD3-0B2B51A17E08}" destId="{70000D43-F41F-4ADE-BA0A-B6E4B00B3A52}" srcOrd="0" destOrd="0" parTransId="{27292AC3-9E93-472C-A66C-0337D0CCC329}" sibTransId="{5A62F644-8F4A-442E-B9BF-182117FE6B00}"/>
    <dgm:cxn modelId="{E693A5C4-A9BE-408F-A7DB-FFFA0C26128B}" srcId="{A0614793-8A14-447A-AF8E-20CD54257AD3}" destId="{966428DF-2F92-45F5-A46C-8F6DE39E44E8}" srcOrd="1" destOrd="0" parTransId="{1FC638B2-0CFC-44D5-9096-F22906F18B30}" sibTransId="{EB5E23AB-C570-4D8E-9F9A-991BA434EE8E}"/>
    <dgm:cxn modelId="{4BFAB8D0-2C30-4828-9153-B6D8903A9CEA}" type="presOf" srcId="{286A8726-7DEC-4D42-950C-BAC946B90C00}" destId="{9C1E70A3-7B3E-4CA6-BD0C-83476AB56F26}" srcOrd="0" destOrd="5" presId="urn:microsoft.com/office/officeart/2005/8/layout/hList6"/>
    <dgm:cxn modelId="{D1ADEA07-15CA-442A-8F00-CDF987202EC1}" type="presOf" srcId="{E17F001C-ACF9-4D9F-A650-3A95881C58BC}" destId="{5D11D533-7121-43E1-9CF3-15F2D5E74A43}" srcOrd="0" destOrd="2" presId="urn:microsoft.com/office/officeart/2005/8/layout/hList6"/>
    <dgm:cxn modelId="{952D1BDB-262D-4B89-976E-6B714F67BE41}" srcId="{36589695-2494-4A83-99B3-6CB0FBC6E891}" destId="{A42A273F-9856-4FA0-BF03-D5F4B931F175}" srcOrd="0" destOrd="0" parTransId="{A08E4DCA-20A2-403A-A6DE-B28404FFA78B}" sibTransId="{3992EF83-F937-4A4B-BFCE-32E2DD1F683C}"/>
    <dgm:cxn modelId="{0D071BEE-F434-4523-993A-A43775E0AA64}" srcId="{A0614793-8A14-447A-AF8E-20CD54257AD3}" destId="{CA691B93-59E2-482C-A467-7F9065DAD9E8}" srcOrd="3" destOrd="0" parTransId="{E0F752B2-4B6B-44C7-9463-16BB5BE8B7D4}" sibTransId="{894ECC3C-DBE7-4F9D-B42D-AE55B0AB2AC4}"/>
    <dgm:cxn modelId="{096C4009-E84B-4ED6-AF98-5FB3F22CD053}" srcId="{FDF2FBD8-8426-485E-A1BB-6CAB68264B13}" destId="{F17D4352-62BF-47F8-8DBE-BF5072D81C60}" srcOrd="1" destOrd="0" parTransId="{5C185302-2151-4992-8184-BCE99FD3CE7D}" sibTransId="{6182AB34-D489-453A-B395-89B42BB6E7F7}"/>
    <dgm:cxn modelId="{AC2C4E9C-AC4C-4929-94F3-40C7B972CD2E}" srcId="{0440C245-5E0E-4DC3-9CD3-0B2B51A17E08}" destId="{495F14DC-7A18-4BC1-B162-AD3DFE4FB78F}" srcOrd="3" destOrd="0" parTransId="{7815C3E0-ACDD-4B26-8928-963908B1E885}" sibTransId="{27BE96FC-A93F-4585-9677-5ABAF7E9A5EC}"/>
    <dgm:cxn modelId="{A7A49960-E3B1-4BE3-B550-98F768EC250E}" type="presOf" srcId="{52532B76-9E92-4AD2-AED6-D613EA4590F1}" destId="{E8C0C62E-46AF-470C-AEB5-47433225F286}" srcOrd="0" destOrd="5" presId="urn:microsoft.com/office/officeart/2005/8/layout/hList6"/>
    <dgm:cxn modelId="{C8AAAFE8-01EC-4066-BF4C-86D6DF3482CD}" type="presOf" srcId="{C1D29DD2-2A91-42E9-8F72-6C379A5391DC}" destId="{9C1E70A3-7B3E-4CA6-BD0C-83476AB56F26}" srcOrd="0" destOrd="3" presId="urn:microsoft.com/office/officeart/2005/8/layout/hList6"/>
    <dgm:cxn modelId="{2D86060E-3BF4-4D38-AADD-EAEED263C970}" type="presOf" srcId="{36589695-2494-4A83-99B3-6CB0FBC6E891}" destId="{5D11D533-7121-43E1-9CF3-15F2D5E74A43}" srcOrd="0" destOrd="0" presId="urn:microsoft.com/office/officeart/2005/8/layout/hList6"/>
    <dgm:cxn modelId="{DDD1367B-9252-4CF0-A17E-C1F3B0B5C95D}" srcId="{FDF2FBD8-8426-485E-A1BB-6CAB68264B13}" destId="{F482D13A-A147-4FBA-9FEA-63DC09722F9C}" srcOrd="3" destOrd="0" parTransId="{AE9AB4DA-3A56-428E-837A-154896EE4D2C}" sibTransId="{E3731667-DEBD-492C-8ACE-D2AB558D8090}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4BE93EC4-1543-40E2-BD74-6F9EA54FCC9B}" type="presOf" srcId="{CA691B93-59E2-482C-A467-7F9065DAD9E8}" destId="{05F978CA-84F4-4B4D-9F77-1F69BDB93581}" srcOrd="0" destOrd="4" presId="urn:microsoft.com/office/officeart/2005/8/layout/hList6"/>
    <dgm:cxn modelId="{0C7C6EC9-C3D3-4568-B8EF-452D7283D5E7}" type="presOf" srcId="{F17D4352-62BF-47F8-8DBE-BF5072D81C60}" destId="{E8C0C62E-46AF-470C-AEB5-47433225F286}" srcOrd="0" destOrd="2" presId="urn:microsoft.com/office/officeart/2005/8/layout/hList6"/>
    <dgm:cxn modelId="{C7DC1396-3279-4894-9F6B-E5B0408A9E0F}" type="presOf" srcId="{2077E677-E6CD-43AA-A0A7-8A9978DFE294}" destId="{B70A441D-324E-437F-AA96-015DF111567F}" srcOrd="0" destOrd="0" presId="urn:microsoft.com/office/officeart/2005/8/layout/hList6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8BCE0EA4-F386-47A5-AA00-29A54576E7AE}" srcId="{0440C245-5E0E-4DC3-9CD3-0B2B51A17E08}" destId="{C1D29DD2-2A91-42E9-8F72-6C379A5391DC}" srcOrd="2" destOrd="0" parTransId="{DA21DE95-DFA1-494B-B269-896BD64502B2}" sibTransId="{FD6241EC-9182-4C30-90B3-FB0BA02B5005}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15546A30-D4F9-45ED-A596-93EEACC24870}" srcId="{A0614793-8A14-447A-AF8E-20CD54257AD3}" destId="{FB0AA534-2557-4AAD-B050-E24158BB9201}" srcOrd="2" destOrd="0" parTransId="{721B041B-FA22-4884-B964-73A5B54A11FE}" sibTransId="{8003DC19-55B3-4148-863F-8E7B0BDD0DA9}"/>
    <dgm:cxn modelId="{18D09869-D7DD-4E8D-89D6-2AF23111F2AC}" type="presOf" srcId="{3F68420F-FD22-4077-A961-56FCB3755AC9}" destId="{E8C0C62E-46AF-470C-AEB5-47433225F286}" srcOrd="0" destOrd="6" presId="urn:microsoft.com/office/officeart/2005/8/layout/hList6"/>
    <dgm:cxn modelId="{9975FA40-2F0B-4886-94D5-C5CB999D9F9B}" srcId="{0440C245-5E0E-4DC3-9CD3-0B2B51A17E08}" destId="{25B07036-E070-4A1C-86C1-9E502390E087}" srcOrd="1" destOrd="0" parTransId="{32CD1DD6-85A2-4C43-8B26-461022A73B80}" sibTransId="{29105D9D-E347-468B-A55E-3D44936BA471}"/>
    <dgm:cxn modelId="{A7CBB4CD-904B-42EF-A0E5-7C2D95876051}" type="presOf" srcId="{A42A273F-9856-4FA0-BF03-D5F4B931F175}" destId="{5D11D533-7121-43E1-9CF3-15F2D5E74A43}" srcOrd="0" destOrd="1" presId="urn:microsoft.com/office/officeart/2005/8/layout/hList6"/>
    <dgm:cxn modelId="{E32E2269-C482-435A-A1C5-B6CB40F06713}" type="presOf" srcId="{A629A401-B953-4132-B52F-8ABD50171C5B}" destId="{E8C0C62E-46AF-470C-AEB5-47433225F286}" srcOrd="0" destOrd="1" presId="urn:microsoft.com/office/officeart/2005/8/layout/hList6"/>
    <dgm:cxn modelId="{C5E31397-5C37-43CF-8DC1-FB9881D063E9}" srcId="{0440C245-5E0E-4DC3-9CD3-0B2B51A17E08}" destId="{286A8726-7DEC-4D42-950C-BAC946B90C00}" srcOrd="4" destOrd="0" parTransId="{1DD003AD-DF67-42A5-BCB3-5B17D7C7E4A1}" sibTransId="{4FEE1908-EF3D-4ACE-B018-E2C5A8DA206C}"/>
    <dgm:cxn modelId="{B46C8058-6E33-46A1-AE57-1C0645D69F24}" type="presOf" srcId="{FDF2FBD8-8426-485E-A1BB-6CAB68264B13}" destId="{E8C0C62E-46AF-470C-AEB5-47433225F286}" srcOrd="0" destOrd="0" presId="urn:microsoft.com/office/officeart/2005/8/layout/hList6"/>
    <dgm:cxn modelId="{FCAF1A42-4DB7-4902-96C2-D2CCBEB76230}" srcId="{A0614793-8A14-447A-AF8E-20CD54257AD3}" destId="{745230BD-B77D-4939-98EC-998E540AD241}" srcOrd="4" destOrd="0" parTransId="{A251C2E3-A5CA-497F-90A4-0ECFAFBA218D}" sibTransId="{3B662BB9-C8A9-4A6B-A140-0B99E95066C6}"/>
    <dgm:cxn modelId="{C1CDEAF9-DFE2-4F5E-84AB-FC3616B46FE3}" type="presOf" srcId="{A0614793-8A14-447A-AF8E-20CD54257AD3}" destId="{05F978CA-84F4-4B4D-9F77-1F69BDB93581}" srcOrd="0" destOrd="0" presId="urn:microsoft.com/office/officeart/2005/8/layout/hList6"/>
    <dgm:cxn modelId="{E768A6CD-27D9-4203-BC0C-200CFFC914F2}" srcId="{36589695-2494-4A83-99B3-6CB0FBC6E891}" destId="{E17F001C-ACF9-4D9F-A650-3A95881C58BC}" srcOrd="1" destOrd="0" parTransId="{AC3263AB-82CF-4A4D-A0F8-FD4F4D59B905}" sibTransId="{431421D0-9380-49CE-9075-0FC66A5710A7}"/>
    <dgm:cxn modelId="{28074F35-46EE-43FD-BD71-86D76FBEC895}" type="presOf" srcId="{AC8BF887-10DE-45FF-947C-671908EC5BBE}" destId="{5D11D533-7121-43E1-9CF3-15F2D5E74A43}" srcOrd="0" destOrd="5" presId="urn:microsoft.com/office/officeart/2005/8/layout/hList6"/>
    <dgm:cxn modelId="{D558CC2E-AB53-42EF-8852-6EC9C4B90EAA}" type="presOf" srcId="{745230BD-B77D-4939-98EC-998E540AD241}" destId="{05F978CA-84F4-4B4D-9F77-1F69BDB93581}" srcOrd="0" destOrd="5" presId="urn:microsoft.com/office/officeart/2005/8/layout/hList6"/>
    <dgm:cxn modelId="{B5D066E0-86F0-4C3E-B017-48CFB2CA4F55}" srcId="{FDF2FBD8-8426-485E-A1BB-6CAB68264B13}" destId="{A629A401-B953-4132-B52F-8ABD50171C5B}" srcOrd="0" destOrd="0" parTransId="{09970AB0-6ABC-405A-93F7-CD3517A6F185}" sibTransId="{88395A08-BDE8-48F3-8E65-6634ECBEF2B9}"/>
    <dgm:cxn modelId="{D72A16BE-7CBC-4061-8A4C-A66A12D6D1FF}" type="presOf" srcId="{495F14DC-7A18-4BC1-B162-AD3DFE4FB78F}" destId="{9C1E70A3-7B3E-4CA6-BD0C-83476AB56F26}" srcOrd="0" destOrd="4" presId="urn:microsoft.com/office/officeart/2005/8/layout/hList6"/>
    <dgm:cxn modelId="{4EA78903-EC94-4B9E-AE76-929C60A1FB07}" type="presOf" srcId="{683A7F6B-294E-44C2-84B3-6782C1C7A746}" destId="{5D11D533-7121-43E1-9CF3-15F2D5E74A43}" srcOrd="0" destOrd="4" presId="urn:microsoft.com/office/officeart/2005/8/layout/hList6"/>
    <dgm:cxn modelId="{89C333C7-28BA-4C77-8879-DC29739B4BD0}" type="presOf" srcId="{602DF95F-CBC1-4B03-8F26-0CAAE0398B5B}" destId="{E8C0C62E-46AF-470C-AEB5-47433225F286}" srcOrd="0" destOrd="3" presId="urn:microsoft.com/office/officeart/2005/8/layout/hList6"/>
    <dgm:cxn modelId="{A1BEA68F-9D81-4168-A511-A5B107662EDE}" type="presParOf" srcId="{B70A441D-324E-437F-AA96-015DF111567F}" destId="{5D11D533-7121-43E1-9CF3-15F2D5E74A43}" srcOrd="0" destOrd="0" presId="urn:microsoft.com/office/officeart/2005/8/layout/hList6"/>
    <dgm:cxn modelId="{C5D53645-CC18-41FB-A35D-181845F0C6CE}" type="presParOf" srcId="{B70A441D-324E-437F-AA96-015DF111567F}" destId="{7D1A2CDB-585F-42B3-A94D-34FF63F13440}" srcOrd="1" destOrd="0" presId="urn:microsoft.com/office/officeart/2005/8/layout/hList6"/>
    <dgm:cxn modelId="{99886499-75F7-44A1-8157-05828C32BEDA}" type="presParOf" srcId="{B70A441D-324E-437F-AA96-015DF111567F}" destId="{9C1E70A3-7B3E-4CA6-BD0C-83476AB56F26}" srcOrd="2" destOrd="0" presId="urn:microsoft.com/office/officeart/2005/8/layout/hList6"/>
    <dgm:cxn modelId="{CF0E6122-9B43-4DB1-9E98-847CBDD3C53A}" type="presParOf" srcId="{B70A441D-324E-437F-AA96-015DF111567F}" destId="{06D1F9A0-6ED7-411E-BD1E-CB8777E54994}" srcOrd="3" destOrd="0" presId="urn:microsoft.com/office/officeart/2005/8/layout/hList6"/>
    <dgm:cxn modelId="{241ACACB-81D0-4A61-B013-DD17A5A34222}" type="presParOf" srcId="{B70A441D-324E-437F-AA96-015DF111567F}" destId="{05F978CA-84F4-4B4D-9F77-1F69BDB93581}" srcOrd="4" destOrd="0" presId="urn:microsoft.com/office/officeart/2005/8/layout/hList6"/>
    <dgm:cxn modelId="{B93C1A36-D335-4647-B09A-B8E2DB86E3F0}" type="presParOf" srcId="{B70A441D-324E-437F-AA96-015DF111567F}" destId="{5FBD3D78-DE0D-4CAB-BBFA-D20D4E9B829B}" srcOrd="5" destOrd="0" presId="urn:microsoft.com/office/officeart/2005/8/layout/hList6"/>
    <dgm:cxn modelId="{6F96CD9D-0BC8-4311-B0A5-42286FDD9719}" type="presParOf" srcId="{B70A441D-324E-437F-AA96-015DF111567F}" destId="{E8C0C62E-46AF-470C-AEB5-47433225F286}" srcOrd="6" destOrd="0" presId="urn:microsoft.com/office/officeart/2005/8/layout/hList6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cycle3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/>
            <a:t>Lorem</a:t>
          </a:r>
          <a:endParaRPr lang="en-US" sz="1800" b="1" dirty="0"/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/>
            <a:t>Ipsum</a:t>
          </a:r>
          <a:endParaRPr lang="en-US" sz="1800" b="1" dirty="0"/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/>
            <a:t>Dolores</a:t>
          </a:r>
          <a:endParaRPr lang="en-US" sz="1800" b="1" dirty="0"/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556EF0A9-6A6D-45F5-BCBA-C992B907C671}">
      <dgm:prSet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b="1" dirty="0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8DF7FBA9-0DB1-4264-89DD-50447F277136}">
      <dgm:prSet phldrT="[Text]"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b="1" dirty="0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E92E313F-EE99-4385-B887-8577F3356B4F}" type="pres">
      <dgm:prSet presAssocID="{436F4343-7112-4B85-A3E9-7A6A0F0EB1E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6254C-CE82-487F-BEFA-77517A3BECD4}" type="pres">
      <dgm:prSet presAssocID="{436F4343-7112-4B85-A3E9-7A6A0F0EB1E4}" presName="cycle" presStyleCnt="0"/>
      <dgm:spPr/>
    </dgm:pt>
    <dgm:pt modelId="{D4E2809C-45CC-4A75-A8E7-0F43304B2DF2}" type="pres">
      <dgm:prSet presAssocID="{69ECB181-F1A8-4644-9CBD-CA04768C5E39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3464C-AC92-4E6A-9B72-3D89FD48F7A1}" type="pres">
      <dgm:prSet presAssocID="{110667E3-4F7D-42EA-AB2F-AA4B280797D8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DF27413-1920-42C2-8A0D-23991002348E}" type="pres">
      <dgm:prSet presAssocID="{70688761-074D-4CDA-9AB5-9C14646BACC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7DC72-6251-4BE5-A2CF-E84248B13C28}" type="pres">
      <dgm:prSet presAssocID="{6FB65C20-27B4-4922-A9A9-834A299131E3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05E284-BB91-4330-8558-459FE9FE21E0}" type="pres">
      <dgm:prSet presAssocID="{556EF0A9-6A6D-45F5-BCBA-C992B907C671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05F67-CA9A-41DE-BCA2-4C437F50F33D}" type="pres">
      <dgm:prSet presAssocID="{8DF7FBA9-0DB1-4264-89DD-50447F27713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FD9187-9246-482D-8C64-01A030B4CC1C}" type="presOf" srcId="{70688761-074D-4CDA-9AB5-9C14646BACC4}" destId="{1DF27413-1920-42C2-8A0D-23991002348E}" srcOrd="0" destOrd="0" presId="urn:microsoft.com/office/officeart/2005/8/layout/cycle3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FC1E16A-7D2E-4A6C-BE75-D7DE368DA3F0}" type="presOf" srcId="{436F4343-7112-4B85-A3E9-7A6A0F0EB1E4}" destId="{E92E313F-EE99-4385-B887-8577F3356B4F}" srcOrd="0" destOrd="0" presId="urn:microsoft.com/office/officeart/2005/8/layout/cycle3"/>
    <dgm:cxn modelId="{F3B6C8CD-F395-425C-9E26-B90DAC6DEE68}" type="presOf" srcId="{110667E3-4F7D-42EA-AB2F-AA4B280797D8}" destId="{AC63464C-AC92-4E6A-9B72-3D89FD48F7A1}" srcOrd="0" destOrd="0" presId="urn:microsoft.com/office/officeart/2005/8/layout/cycle3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7F08BC75-F061-4795-9257-C108F66B6E40}" type="presOf" srcId="{8DF7FBA9-0DB1-4264-89DD-50447F277136}" destId="{A3305F67-CA9A-41DE-BCA2-4C437F50F33D}" srcOrd="0" destOrd="0" presId="urn:microsoft.com/office/officeart/2005/8/layout/cycle3"/>
    <dgm:cxn modelId="{1C5F27C9-8107-43E4-9599-4AE7E11868A6}" type="presOf" srcId="{69ECB181-F1A8-4644-9CBD-CA04768C5E39}" destId="{D4E2809C-45CC-4A75-A8E7-0F43304B2DF2}" srcOrd="0" destOrd="0" presId="urn:microsoft.com/office/officeart/2005/8/layout/cycle3"/>
    <dgm:cxn modelId="{208A0879-65FB-4690-8ED3-420C7CF7374F}" type="presOf" srcId="{6FB65C20-27B4-4922-A9A9-834A299131E3}" destId="{7817DC72-6251-4BE5-A2CF-E84248B13C28}" srcOrd="0" destOrd="0" presId="urn:microsoft.com/office/officeart/2005/8/layout/cycle3"/>
    <dgm:cxn modelId="{BDD72D46-2724-4261-978A-4ECD63AD7B70}" type="presOf" srcId="{556EF0A9-6A6D-45F5-BCBA-C992B907C671}" destId="{D205E284-BB91-4330-8558-459FE9FE21E0}" srcOrd="0" destOrd="0" presId="urn:microsoft.com/office/officeart/2005/8/layout/cycle3"/>
    <dgm:cxn modelId="{C981464D-C3B8-4C08-8D84-4524A4C3BC5B}" type="presParOf" srcId="{E92E313F-EE99-4385-B887-8577F3356B4F}" destId="{2296254C-CE82-487F-BEFA-77517A3BECD4}" srcOrd="0" destOrd="0" presId="urn:microsoft.com/office/officeart/2005/8/layout/cycle3"/>
    <dgm:cxn modelId="{42F5150F-BED9-4B99-A23E-EECCFD6025DF}" type="presParOf" srcId="{2296254C-CE82-487F-BEFA-77517A3BECD4}" destId="{D4E2809C-45CC-4A75-A8E7-0F43304B2DF2}" srcOrd="0" destOrd="0" presId="urn:microsoft.com/office/officeart/2005/8/layout/cycle3"/>
    <dgm:cxn modelId="{3EE26F4A-911E-4C82-B0AB-ED4686B8CFC8}" type="presParOf" srcId="{2296254C-CE82-487F-BEFA-77517A3BECD4}" destId="{AC63464C-AC92-4E6A-9B72-3D89FD48F7A1}" srcOrd="1" destOrd="0" presId="urn:microsoft.com/office/officeart/2005/8/layout/cycle3"/>
    <dgm:cxn modelId="{AEF53449-A2BE-438D-9D1D-9187810DF017}" type="presParOf" srcId="{2296254C-CE82-487F-BEFA-77517A3BECD4}" destId="{1DF27413-1920-42C2-8A0D-23991002348E}" srcOrd="2" destOrd="0" presId="urn:microsoft.com/office/officeart/2005/8/layout/cycle3"/>
    <dgm:cxn modelId="{6E875C28-801D-4B22-817B-868A68D275D8}" type="presParOf" srcId="{2296254C-CE82-487F-BEFA-77517A3BECD4}" destId="{7817DC72-6251-4BE5-A2CF-E84248B13C28}" srcOrd="3" destOrd="0" presId="urn:microsoft.com/office/officeart/2005/8/layout/cycle3"/>
    <dgm:cxn modelId="{3F003E96-E180-43AA-B605-A401340EB7A3}" type="presParOf" srcId="{2296254C-CE82-487F-BEFA-77517A3BECD4}" destId="{D205E284-BB91-4330-8558-459FE9FE21E0}" srcOrd="4" destOrd="0" presId="urn:microsoft.com/office/officeart/2005/8/layout/cycle3"/>
    <dgm:cxn modelId="{56F258DB-5619-4F62-9492-71C8038238DF}" type="presParOf" srcId="{2296254C-CE82-487F-BEFA-77517A3BECD4}" destId="{A3305F67-CA9A-41DE-BCA2-4C437F50F33D}" srcOrd="5" destOrd="0" presId="urn:microsoft.com/office/officeart/2005/8/layout/cycle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1150-8A65-441D-A330-1719206D58D9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F118-0492-4410-A5C6-85BEA084332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006_titl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1407459"/>
            <a:ext cx="9144000" cy="1996141"/>
          </a:xfrm>
          <a:prstGeom prst="rect">
            <a:avLst/>
          </a:prstGeom>
          <a:solidFill>
            <a:schemeClr val="tx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44723" y="1843290"/>
            <a:ext cx="7920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47079" y="2426855"/>
            <a:ext cx="6400800" cy="1752600"/>
          </a:xfrm>
        </p:spPr>
        <p:txBody>
          <a:bodyPr/>
          <a:lstStyle>
            <a:lvl1pPr marL="0" indent="0" algn="l" eaLnBrk="1" latinLnBrk="0" hangingPunct="1">
              <a:buNone/>
              <a:defRPr b="1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sub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C3E3-4C0E-4F2C-B2A3-C2FC02C89A4C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2A4A9-3872-4A12-8090-8D7189D92770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28225"/>
            <a:ext cx="3008313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500" b="1"/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300"/>
            </a:lvl2pPr>
            <a:lvl3pPr eaLnBrk="1" latinLnBrk="0" hangingPunct="1">
              <a:defRPr sz="2000"/>
            </a:lvl3pPr>
            <a:lvl4pPr eaLnBrk="1" latinLnBrk="0" hangingPunct="1">
              <a:defRPr sz="1800"/>
            </a:lvl4pPr>
            <a:lvl5pPr eaLnBrk="1" latinLnBrk="0" hangingPunct="1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D4FB-DB06-4F92-8ECF-6FF4588731A5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500" b="1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eaLnBrk="1" latinLnBrk="0" hangingPunct="1"/>
            <a:r>
              <a:rPr kumimoji="0" lang="en-US" dirty="0" smtClean="0"/>
              <a:t>Click to add a picture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DF3-5740-448A-8BF7-3605789A59B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006_titl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13" name="Rechteck 12"/>
          <p:cNvSpPr/>
          <p:nvPr userDrawn="1"/>
        </p:nvSpPr>
        <p:spPr>
          <a:xfrm>
            <a:off x="0" y="1407459"/>
            <a:ext cx="9144000" cy="1996141"/>
          </a:xfrm>
          <a:prstGeom prst="rect">
            <a:avLst/>
          </a:prstGeom>
          <a:solidFill>
            <a:schemeClr val="tx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47984" y="2087544"/>
            <a:ext cx="7920000" cy="72000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kumimoji="0" lang="en-US" sz="320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8B93-AA2D-4084-9B46-E674C3EB3D46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&amp; content (larg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320000"/>
          </a:xfrm>
        </p:spPr>
        <p:txBody>
          <a:bodyPr/>
          <a:lstStyle>
            <a:lvl1pPr marL="0" indent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2300"/>
              </a:spcAft>
              <a:buNone/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2B53-8470-4CA3-B5D4-B94FEEED5F8C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medium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320000"/>
          </a:xfrm>
        </p:spPr>
        <p:txBody>
          <a:bodyPr/>
          <a:lstStyle>
            <a:lvl1pPr marL="0" indent="0" eaLnBrk="1" latinLnBrk="0" hangingPunct="1">
              <a:lnSpc>
                <a:spcPts val="2500"/>
              </a:lnSpc>
              <a:spcBef>
                <a:spcPts val="0"/>
              </a:spcBef>
              <a:spcAft>
                <a:spcPts val="1500"/>
              </a:spcAft>
              <a:buNone/>
              <a:defRPr sz="18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6C2B-6672-4709-96F3-4298E7839253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small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 eaLnBrk="1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None/>
              <a:defRPr sz="15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8123-97EE-47DB-A8B1-80E32B0BFAD5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66700" indent="-266700" eaLnBrk="1" latinLnBrk="0" hangingPunct="1">
              <a:spcAft>
                <a:spcPts val="1800"/>
              </a:spcAft>
              <a:defRPr/>
            </a:lvl1pPr>
            <a:lvl2pPr indent="-230400" eaLnBrk="1" latinLnBrk="0" hangingPunct="1">
              <a:spcAft>
                <a:spcPts val="1800"/>
              </a:spcAft>
              <a:defRPr/>
            </a:lvl2pPr>
            <a:lvl3pPr eaLnBrk="1" latinLnBrk="0" hangingPunct="1">
              <a:spcAft>
                <a:spcPts val="1800"/>
              </a:spcAft>
              <a:defRPr/>
            </a:lvl3pPr>
            <a:lvl4pPr eaLnBrk="1" latinLnBrk="0" hangingPunct="1">
              <a:spcAft>
                <a:spcPts val="1800"/>
              </a:spcAft>
              <a:defRPr/>
            </a:lvl4pPr>
            <a:lvl5pPr eaLnBrk="1" latinLnBrk="0" hangingPunct="1">
              <a:spcAft>
                <a:spcPts val="1800"/>
              </a:spcAft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A77A-FCFA-4D35-A1B8-57BCCD60D124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326775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326775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29B6-D5C8-4F60-8B6E-F4DA9941693F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48643" y="2174876"/>
            <a:ext cx="4040188" cy="3752100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6"/>
            <a:ext cx="4041775" cy="3752100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D76E-8CBA-4533-A4B1-9D00DBB6858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8D5C-6318-498F-BC3E-4A15C3E6669F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 descr="006_bg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6ACE7-6977-4C53-AE6E-DB2AE48BE9A7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7" name="Rechteck 16"/>
          <p:cNvSpPr/>
          <p:nvPr/>
        </p:nvSpPr>
        <p:spPr>
          <a:xfrm rot="10800000">
            <a:off x="0" y="6158753"/>
            <a:ext cx="9144000" cy="6275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0000">
                <a:schemeClr val="tx1">
                  <a:alpha val="56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elplatzhalter 1"/>
          <p:cNvSpPr>
            <a:spLocks noGrp="1"/>
          </p:cNvSpPr>
          <p:nvPr>
            <p:ph type="title"/>
          </p:nvPr>
        </p:nvSpPr>
        <p:spPr>
          <a:xfrm>
            <a:off x="457200" y="541607"/>
            <a:ext cx="8128000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lang="en-US" dirty="0"/>
          </a:p>
        </p:txBody>
      </p:sp>
      <p:sp>
        <p:nvSpPr>
          <p:cNvPr id="24" name="Rechteck 23"/>
          <p:cNvSpPr/>
          <p:nvPr/>
        </p:nvSpPr>
        <p:spPr>
          <a:xfrm rot="10800000">
            <a:off x="0" y="268942"/>
            <a:ext cx="9144000" cy="6275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0000">
                <a:schemeClr val="tx1">
                  <a:alpha val="56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6" r:id="rId3"/>
    <p:sldLayoutId id="2147483697" r:id="rId4"/>
    <p:sldLayoutId id="2147483698" r:id="rId5"/>
    <p:sldLayoutId id="2147483696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30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66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Grafik 6" descr="presentationworl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0" y="6364941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solidFill>
                  <a:srgbClr val="EAEAEA"/>
                </a:solidFill>
              </a:rPr>
              <a:t>PowerPoint Backgrounds, PowerPoint Templates, Designs, PowerPoint Service, PowerPoint Agency, PowerPoint Agentur, PowerPoint </a:t>
            </a:r>
            <a:r>
              <a:rPr lang="de-DE" sz="1000" dirty="0" err="1" smtClean="0">
                <a:solidFill>
                  <a:srgbClr val="EAEAEA"/>
                </a:solidFill>
              </a:rPr>
              <a:t>Presentation</a:t>
            </a:r>
            <a:endParaRPr lang="en-US" sz="1000" dirty="0">
              <a:solidFill>
                <a:srgbClr val="EAEAEA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nhaltsplatzhalter 10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32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Inhaltsplatzhalt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9" name="Inhaltsplatzhalter 10"/>
          <p:cNvGraphicFramePr>
            <a:graphicFrameLocks/>
          </p:cNvGraphicFramePr>
          <p:nvPr/>
        </p:nvGraphicFramePr>
        <p:xfrm>
          <a:off x="4643438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03. LIST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558800" y="1735138"/>
          <a:ext cx="8026400" cy="4119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58800" y="1636061"/>
          <a:ext cx="8026400" cy="4064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Grafik 10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1" name="Inhaltsplatzhalter 10"/>
          <p:cNvGraphicFramePr>
            <a:graphicFrameLocks noGrp="1" noChangeAspect="1"/>
          </p:cNvGraphicFramePr>
          <p:nvPr>
            <p:ph idx="1"/>
          </p:nvPr>
        </p:nvGraphicFramePr>
        <p:xfrm>
          <a:off x="510990" y="1537445"/>
          <a:ext cx="8115328" cy="4259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04. PROCESS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3473265"/>
          <a:ext cx="8026401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TITLE GOES HERE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 err="1" smtClean="0"/>
              <a:t>Your</a:t>
            </a:r>
            <a:r>
              <a:rPr lang="de-DE" b="1" dirty="0" smtClean="0"/>
              <a:t> Sub-Title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endParaRPr lang="en-US" b="1" dirty="0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5862918" y="5710840"/>
            <a:ext cx="3281082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COMPANY</a:t>
            </a:r>
            <a:r>
              <a:rPr kumimoji="0" lang="de-DE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5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3473265"/>
          <a:ext cx="8026401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80155" y="3163888"/>
          <a:ext cx="8005045" cy="243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1735138"/>
          <a:ext cx="8026401" cy="359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80155" y="1717751"/>
          <a:ext cx="8005045" cy="38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05</a:t>
            </a:r>
            <a:r>
              <a:rPr lang="de-DE" dirty="0"/>
              <a:t>. </a:t>
            </a:r>
            <a:r>
              <a:rPr lang="de-DE" dirty="0" smtClean="0"/>
              <a:t> CIRCLE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555815" y="1177082"/>
          <a:ext cx="4038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5002306" y="1600200"/>
            <a:ext cx="3684494" cy="4326775"/>
          </a:xfrm>
        </p:spPr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2" name="Grafik 11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304795" y="1412398"/>
          <a:ext cx="4038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5002306" y="1600200"/>
            <a:ext cx="3684494" cy="4326775"/>
          </a:xfrm>
        </p:spPr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06.  MIXED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/>
          </p:cNvGraphicFramePr>
          <p:nvPr>
            <p:ph idx="1"/>
          </p:nvPr>
        </p:nvGraphicFramePr>
        <p:xfrm>
          <a:off x="457200" y="1722607"/>
          <a:ext cx="8229600" cy="3852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558800" y="1735173"/>
          <a:ext cx="8026400" cy="3840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01. TEXT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sz="half" idx="1"/>
          </p:nvPr>
        </p:nvGraphicFramePr>
        <p:xfrm>
          <a:off x="558799" y="1735138"/>
          <a:ext cx="4757271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>
          <a:xfrm>
            <a:off x="5298141" y="1600200"/>
            <a:ext cx="3388658" cy="4254500"/>
          </a:xfrm>
        </p:spPr>
        <p:txBody>
          <a:bodyPr/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2" name="Grafik 11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457200" y="1680884"/>
          <a:ext cx="8229600" cy="4173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1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2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3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4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 smtClean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02. CHART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6_v01_neutral">
  <a:themeElements>
    <a:clrScheme name="grey - black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262626"/>
      </a:accent1>
      <a:accent2>
        <a:srgbClr val="626262"/>
      </a:accent2>
      <a:accent3>
        <a:srgbClr val="BFBFBF"/>
      </a:accent3>
      <a:accent4>
        <a:srgbClr val="A5A5A5"/>
      </a:accent4>
      <a:accent5>
        <a:srgbClr val="4D4D4D"/>
      </a:accent5>
      <a:accent6>
        <a:srgbClr val="1C1C1C"/>
      </a:accent6>
      <a:hlink>
        <a:srgbClr val="7F7F7F"/>
      </a:hlink>
      <a:folHlink>
        <a:srgbClr val="969696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479</Words>
  <Application>Microsoft Office PowerPoint</Application>
  <PresentationFormat>Bildschirmpräsentation (4:3)</PresentationFormat>
  <Paragraphs>221</Paragraphs>
  <Slides>31</Slides>
  <Notes>2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006_v01_neutral</vt:lpstr>
      <vt:lpstr>Folie 1</vt:lpstr>
      <vt:lpstr>YOUR TITLE GOES HERE</vt:lpstr>
      <vt:lpstr>Folie 3</vt:lpstr>
      <vt:lpstr>YOUR HEADLINE GOES HERE</vt:lpstr>
      <vt:lpstr>YOUR HEADLINE GOES HERE</vt:lpstr>
      <vt:lpstr>YOUR HEADLINE GOES HERE</vt:lpstr>
      <vt:lpstr>YOUR HEADLINE GOES HERE</vt:lpstr>
      <vt:lpstr>Folie 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14</vt:lpstr>
      <vt:lpstr>YOUR HEADLINE GOES HERE</vt:lpstr>
      <vt:lpstr>YOUR HEADLINE GOES HERE</vt:lpstr>
      <vt:lpstr>YOUR HEADLINE GOES HERE</vt:lpstr>
      <vt:lpstr>Folie 18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24</vt:lpstr>
      <vt:lpstr>YOUR HEADLINE GOES HERE</vt:lpstr>
      <vt:lpstr>YOUR HEADLINE GOES HERE</vt:lpstr>
      <vt:lpstr>Folie 27</vt:lpstr>
      <vt:lpstr>YOUR HEADLINE GOES HERE</vt:lpstr>
      <vt:lpstr>YOUR HEADLINE GOES HERE</vt:lpstr>
      <vt:lpstr>YOUR HEADLINE GOES HERE</vt:lpstr>
      <vt:lpstr>YOUR HEADLINE GOES HERE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ks01</dc:creator>
  <cp:lastModifiedBy>ks01</cp:lastModifiedBy>
  <cp:revision>1</cp:revision>
  <dcterms:created xsi:type="dcterms:W3CDTF">2010-06-20T17:12:24Z</dcterms:created>
  <dcterms:modified xsi:type="dcterms:W3CDTF">2010-06-20T17:14:10Z</dcterms:modified>
</cp:coreProperties>
</file>