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4993E5"/>
    <a:srgbClr val="609CCE"/>
    <a:srgbClr val="006ED2"/>
    <a:srgbClr val="1F79DB"/>
    <a:srgbClr val="117DFF"/>
    <a:srgbClr val="0081F6"/>
    <a:srgbClr val="0075E3"/>
    <a:srgbClr val="0033CC"/>
    <a:srgbClr val="DFE5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50842752"/>
        <c:axId val="151564672"/>
      </c:barChart>
      <c:catAx>
        <c:axId val="15084275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51564672"/>
        <c:crosses val="autoZero"/>
        <c:auto val="1"/>
        <c:lblAlgn val="ctr"/>
        <c:lblOffset val="100"/>
      </c:catAx>
      <c:valAx>
        <c:axId val="151564672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50842752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07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63"/>
          <c:w val="0.63463824097459764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92463616"/>
        <c:axId val="192465920"/>
      </c:barChart>
      <c:catAx>
        <c:axId val="19246361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465920"/>
        <c:crosses val="autoZero"/>
        <c:auto val="1"/>
        <c:lblAlgn val="ctr"/>
        <c:lblOffset val="100"/>
      </c:catAx>
      <c:valAx>
        <c:axId val="1924659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4636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94621440"/>
        <c:axId val="194720896"/>
      </c:areaChart>
      <c:catAx>
        <c:axId val="19462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4720896"/>
        <c:crosses val="autoZero"/>
        <c:auto val="1"/>
        <c:lblAlgn val="ctr"/>
        <c:lblOffset val="100"/>
      </c:catAx>
      <c:valAx>
        <c:axId val="1947208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462144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98333184"/>
        <c:axId val="198334720"/>
      </c:scatterChart>
      <c:valAx>
        <c:axId val="1983331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8334720"/>
        <c:crosses val="autoZero"/>
        <c:crossBetween val="midCat"/>
      </c:valAx>
      <c:valAx>
        <c:axId val="1983347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8333184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006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22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6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006_bg_green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 rot="10800000">
            <a:off x="0" y="268942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0" y="331694"/>
            <a:ext cx="9144000" cy="580016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38"/>
          <a:ext cx="8026400" cy="411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6_v01_red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479</Words>
  <Application>Microsoft Office PowerPoint</Application>
  <PresentationFormat>Bildschirmpräsentation (4:3)</PresentationFormat>
  <Paragraphs>221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006_v01_red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2010-06-20T16:06:39Z</dcterms:created>
  <dcterms:modified xsi:type="dcterms:W3CDTF">2010-06-20T16:09:05Z</dcterms:modified>
</cp:coreProperties>
</file>