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609CCE"/>
    <a:srgbClr val="006ED2"/>
    <a:srgbClr val="1F79DB"/>
    <a:srgbClr val="117DFF"/>
    <a:srgbClr val="0081F6"/>
    <a:srgbClr val="0075E3"/>
    <a:srgbClr val="0033CC"/>
    <a:srgbClr val="DFE5F1"/>
    <a:srgbClr val="C8D4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3584512"/>
        <c:axId val="123586048"/>
      </c:barChart>
      <c:catAx>
        <c:axId val="123584512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3586048"/>
        <c:crosses val="autoZero"/>
        <c:auto val="1"/>
        <c:lblAlgn val="ctr"/>
        <c:lblOffset val="100"/>
      </c:catAx>
      <c:valAx>
        <c:axId val="12358604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3584512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29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96"/>
          <c:w val="0.634638240974597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31197184"/>
        <c:axId val="131293184"/>
      </c:barChart>
      <c:catAx>
        <c:axId val="13119718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1293184"/>
        <c:crosses val="autoZero"/>
        <c:auto val="1"/>
        <c:lblAlgn val="ctr"/>
        <c:lblOffset val="100"/>
      </c:catAx>
      <c:valAx>
        <c:axId val="13129318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11971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32477312"/>
        <c:axId val="132755456"/>
      </c:areaChart>
      <c:catAx>
        <c:axId val="1324773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2755456"/>
        <c:crosses val="autoZero"/>
        <c:auto val="1"/>
        <c:lblAlgn val="ctr"/>
        <c:lblOffset val="100"/>
      </c:catAx>
      <c:valAx>
        <c:axId val="1327554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247731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33575040"/>
        <c:axId val="133964544"/>
      </c:scatterChart>
      <c:valAx>
        <c:axId val="1335750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3964544"/>
        <c:crosses val="autoZero"/>
        <c:crossBetween val="midCat"/>
      </c:valAx>
      <c:valAx>
        <c:axId val="13396454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3575040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 descr="006_title_blu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609CCE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22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006_title_blu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9" name="Grafik 18" descr="006_bg_blue.jpg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2028" y="0"/>
              <a:ext cx="9139943" cy="6858000"/>
            </a:xfrm>
            <a:prstGeom prst="rect">
              <a:avLst/>
            </a:prstGeom>
          </p:spPr>
        </p:pic>
        <p:pic>
          <p:nvPicPr>
            <p:cNvPr id="20" name="Grafik 19" descr="006_bg_blue_main.jpg"/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0" y="340174"/>
              <a:ext cx="9144000" cy="5832192"/>
            </a:xfrm>
            <a:prstGeom prst="rect">
              <a:avLst/>
            </a:prstGeom>
          </p:spPr>
        </p:pic>
      </p:grp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 rot="10800000">
            <a:off x="0" y="268942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32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38"/>
          <a:ext cx="8026400" cy="411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62918" y="5710840"/>
            <a:ext cx="3281082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COMPANY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6_v01">
  <a:themeElements>
    <a:clrScheme name="blue 2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4274"/>
      </a:accent1>
      <a:accent2>
        <a:srgbClr val="2F87B3"/>
      </a:accent2>
      <a:accent3>
        <a:srgbClr val="4DB3E1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479</Words>
  <Application>Microsoft Office PowerPoint</Application>
  <PresentationFormat>Bildschirmpräsentation (4:3)</PresentationFormat>
  <Paragraphs>221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006_v01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2010-06-09T20:42:57Z</dcterms:created>
  <dcterms:modified xsi:type="dcterms:W3CDTF">2010-06-09T20:43:53Z</dcterms:modified>
</cp:coreProperties>
</file>