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609CCE"/>
    <a:srgbClr val="4993E5"/>
    <a:srgbClr val="006ED2"/>
    <a:srgbClr val="1F79DB"/>
    <a:srgbClr val="117DFF"/>
    <a:srgbClr val="0081F6"/>
    <a:srgbClr val="0075E3"/>
    <a:srgbClr val="0033CC"/>
    <a:srgbClr val="DFE5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94621440"/>
        <c:axId val="194720896"/>
      </c:barChart>
      <c:catAx>
        <c:axId val="19462144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4720896"/>
        <c:crosses val="autoZero"/>
        <c:auto val="1"/>
        <c:lblAlgn val="ctr"/>
        <c:lblOffset val="100"/>
      </c:catAx>
      <c:valAx>
        <c:axId val="19472089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9462144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07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63"/>
          <c:w val="0.63463824097459764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215248896"/>
        <c:axId val="215250432"/>
      </c:barChart>
      <c:catAx>
        <c:axId val="2152488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5250432"/>
        <c:crosses val="autoZero"/>
        <c:auto val="1"/>
        <c:lblAlgn val="ctr"/>
        <c:lblOffset val="100"/>
      </c:catAx>
      <c:valAx>
        <c:axId val="2152504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524889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226892416"/>
        <c:axId val="226902400"/>
      </c:areaChart>
      <c:catAx>
        <c:axId val="226892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6902400"/>
        <c:crosses val="autoZero"/>
        <c:auto val="1"/>
        <c:lblAlgn val="ctr"/>
        <c:lblOffset val="100"/>
      </c:catAx>
      <c:valAx>
        <c:axId val="22690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6892416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228500608"/>
        <c:axId val="228502144"/>
      </c:scatterChart>
      <c:valAx>
        <c:axId val="228500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8502144"/>
        <c:crosses val="autoZero"/>
        <c:crossBetween val="midCat"/>
      </c:valAx>
      <c:valAx>
        <c:axId val="2285021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8500608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5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4615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5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005_bg_red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0" y="322730"/>
            <a:ext cx="9144000" cy="86061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896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5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Bildschirmpräsentation (4:3)</PresentationFormat>
  <Paragraphs>199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005_v01_red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2010-06-20T16:03:56Z</dcterms:created>
  <dcterms:modified xsi:type="dcterms:W3CDTF">2010-06-20T16:05:45Z</dcterms:modified>
</cp:coreProperties>
</file>