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609CCE"/>
    <a:srgbClr val="4993E5"/>
    <a:srgbClr val="006ED2"/>
    <a:srgbClr val="1F79DB"/>
    <a:srgbClr val="117DFF"/>
    <a:srgbClr val="0081F6"/>
    <a:srgbClr val="0075E3"/>
    <a:srgbClr val="0033CC"/>
    <a:srgbClr val="DFE5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94621440"/>
        <c:axId val="194720896"/>
      </c:barChart>
      <c:catAx>
        <c:axId val="19462144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94720896"/>
        <c:crosses val="autoZero"/>
        <c:auto val="1"/>
        <c:lblAlgn val="ctr"/>
        <c:lblOffset val="100"/>
      </c:catAx>
      <c:valAx>
        <c:axId val="194720896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94621440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07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63"/>
          <c:w val="0.63463824097459764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215248896"/>
        <c:axId val="215250432"/>
      </c:barChart>
      <c:catAx>
        <c:axId val="21524889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5250432"/>
        <c:crosses val="autoZero"/>
        <c:auto val="1"/>
        <c:lblAlgn val="ctr"/>
        <c:lblOffset val="100"/>
      </c:catAx>
      <c:valAx>
        <c:axId val="21525043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5248896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226892416"/>
        <c:axId val="226902400"/>
      </c:areaChart>
      <c:catAx>
        <c:axId val="226892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6902400"/>
        <c:crosses val="autoZero"/>
        <c:auto val="1"/>
        <c:lblAlgn val="ctr"/>
        <c:lblOffset val="100"/>
      </c:catAx>
      <c:valAx>
        <c:axId val="226902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6892416"/>
        <c:crosses val="autoZero"/>
        <c:crossBetween val="midCat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228500608"/>
        <c:axId val="228502144"/>
      </c:scatterChart>
      <c:valAx>
        <c:axId val="2285006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8502144"/>
        <c:crosses val="autoZero"/>
        <c:crossBetween val="midCat"/>
      </c:valAx>
      <c:valAx>
        <c:axId val="22850214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8500608"/>
        <c:crosses val="autoZero"/>
        <c:crossBetween val="midCat"/>
      </c:valAx>
    </c:plotArea>
    <c:legend>
      <c:legendPos val="r"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5_title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4615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5_title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005_bg_red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6" name="Rechteck 15"/>
          <p:cNvSpPr/>
          <p:nvPr/>
        </p:nvSpPr>
        <p:spPr>
          <a:xfrm>
            <a:off x="0" y="322730"/>
            <a:ext cx="9144000" cy="860611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16914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8964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45666" y="1744399"/>
          <a:ext cx="8039534" cy="381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62918" y="5710840"/>
            <a:ext cx="3281082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COMPANY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5_v01_red">
  <a:themeElements>
    <a:clrScheme name="red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20000"/>
      </a:accent1>
      <a:accent2>
        <a:srgbClr val="B40000"/>
      </a:accent2>
      <a:accent3>
        <a:srgbClr val="FF6161"/>
      </a:accent3>
      <a:accent4>
        <a:srgbClr val="A5A5A5"/>
      </a:accent4>
      <a:accent5>
        <a:srgbClr val="4D4D4D"/>
      </a:accent5>
      <a:accent6>
        <a:srgbClr val="1C1C1C"/>
      </a:accent6>
      <a:hlink>
        <a:srgbClr val="9600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457</Words>
  <Application>Microsoft Office PowerPoint</Application>
  <PresentationFormat>Bildschirmpräsentation (4:3)</PresentationFormat>
  <Paragraphs>199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005_v01_red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2010-06-20T16:03:56Z</dcterms:created>
  <dcterms:modified xsi:type="dcterms:W3CDTF">2010-06-20T16:05:45Z</dcterms:modified>
</cp:coreProperties>
</file>