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CCE"/>
    <a:srgbClr val="4993E5"/>
    <a:srgbClr val="006ED2"/>
    <a:srgbClr val="1F79DB"/>
    <a:srgbClr val="117DFF"/>
    <a:srgbClr val="0081F6"/>
    <a:srgbClr val="0075E3"/>
    <a:srgbClr val="0033CC"/>
    <a:srgbClr val="DFE5F1"/>
    <a:srgbClr val="C8D4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09082112"/>
        <c:axId val="109083648"/>
      </c:barChart>
      <c:catAx>
        <c:axId val="10908211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9083648"/>
        <c:crosses val="autoZero"/>
        <c:auto val="1"/>
        <c:lblAlgn val="ctr"/>
        <c:lblOffset val="100"/>
      </c:catAx>
      <c:valAx>
        <c:axId val="10908364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0908211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516800"/>
        <c:axId val="123562240"/>
      </c:barChart>
      <c:catAx>
        <c:axId val="12351680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562240"/>
        <c:crosses val="autoZero"/>
        <c:auto val="1"/>
        <c:lblAlgn val="ctr"/>
        <c:lblOffset val="100"/>
      </c:catAx>
      <c:valAx>
        <c:axId val="12356224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516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146048"/>
        <c:axId val="124149760"/>
      </c:areaChart>
      <c:catAx>
        <c:axId val="124146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49760"/>
        <c:crosses val="autoZero"/>
        <c:auto val="1"/>
        <c:lblAlgn val="ctr"/>
        <c:lblOffset val="100"/>
      </c:catAx>
      <c:valAx>
        <c:axId val="124149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460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4792832"/>
        <c:axId val="124910208"/>
      </c:scatterChart>
      <c:valAx>
        <c:axId val="124792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910208"/>
        <c:crosses val="autoZero"/>
        <c:crossBetween val="midCat"/>
      </c:valAx>
      <c:valAx>
        <c:axId val="1249102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79283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05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4615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5_titl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005_bg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0" y="322730"/>
            <a:ext cx="9144000" cy="860611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16914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89647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45666" y="1744399"/>
          <a:ext cx="8039534" cy="381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5_v01_neutral">
  <a:themeElements>
    <a:clrScheme name="grey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62626"/>
      </a:accent1>
      <a:accent2>
        <a:srgbClr val="626262"/>
      </a:accent2>
      <a:accent3>
        <a:srgbClr val="BFBFBF"/>
      </a:accent3>
      <a:accent4>
        <a:srgbClr val="A5A5A5"/>
      </a:accent4>
      <a:accent5>
        <a:srgbClr val="4D4D4D"/>
      </a:accent5>
      <a:accent6>
        <a:srgbClr val="1C1C1C"/>
      </a:accent6>
      <a:hlink>
        <a:srgbClr val="7F7F7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Bildschirmpräsentation (4:3)</PresentationFormat>
  <Paragraphs>199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005_v01_neutral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2010-06-20T17:10:17Z</dcterms:created>
  <dcterms:modified xsi:type="dcterms:W3CDTF">2010-06-20T17:12:14Z</dcterms:modified>
</cp:coreProperties>
</file>