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0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9CCE"/>
    <a:srgbClr val="4993E5"/>
    <a:srgbClr val="006ED2"/>
    <a:srgbClr val="1F79DB"/>
    <a:srgbClr val="117DFF"/>
    <a:srgbClr val="0081F6"/>
    <a:srgbClr val="0075E3"/>
    <a:srgbClr val="0033CC"/>
    <a:srgbClr val="DFE5F1"/>
    <a:srgbClr val="C8D4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09082112"/>
        <c:axId val="109083648"/>
      </c:barChart>
      <c:catAx>
        <c:axId val="109082112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09083648"/>
        <c:crosses val="autoZero"/>
        <c:auto val="1"/>
        <c:lblAlgn val="ctr"/>
        <c:lblOffset val="100"/>
      </c:catAx>
      <c:valAx>
        <c:axId val="109083648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09082112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18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85"/>
          <c:w val="0.6346382409745974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3516800"/>
        <c:axId val="123562240"/>
      </c:barChart>
      <c:catAx>
        <c:axId val="123516800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562240"/>
        <c:crosses val="autoZero"/>
        <c:auto val="1"/>
        <c:lblAlgn val="ctr"/>
        <c:lblOffset val="100"/>
      </c:catAx>
      <c:valAx>
        <c:axId val="12356224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5168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4146048"/>
        <c:axId val="124149760"/>
      </c:areaChart>
      <c:catAx>
        <c:axId val="12414604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149760"/>
        <c:crosses val="autoZero"/>
        <c:auto val="1"/>
        <c:lblAlgn val="ctr"/>
        <c:lblOffset val="100"/>
      </c:catAx>
      <c:valAx>
        <c:axId val="1241497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146048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24792832"/>
        <c:axId val="124910208"/>
      </c:scatterChart>
      <c:valAx>
        <c:axId val="1247928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910208"/>
        <c:crosses val="autoZero"/>
        <c:crossBetween val="midCat"/>
      </c:valAx>
      <c:valAx>
        <c:axId val="12491020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792832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005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84329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242685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C3E3-4C0E-4F2C-B2A3-C2FC02C89A4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4A9-3872-4A12-8090-8D7189D9277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46155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D4FB-DB06-4F92-8ECF-6FF4588731A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DF3-5740-448A-8BF7-3605789A59B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5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208754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B93-AA2D-4084-9B46-E674C3EB3D4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2B53-8470-4CA3-B5D4-B94FEEED5F8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6C2B-6672-4709-96F3-4298E783925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8123-97EE-47DB-A8B1-80E32B0BFAD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A77A-FCFA-4D35-A1B8-57BCCD60D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9B6-D5C8-4F60-8B6E-F4DA994169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D76E-8CBA-4533-A4B1-9D00DBB6858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8D5C-6318-498F-BC3E-4A15C3E6669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005_bg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6" name="Rechteck 15"/>
          <p:cNvSpPr/>
          <p:nvPr/>
        </p:nvSpPr>
        <p:spPr>
          <a:xfrm>
            <a:off x="0" y="322730"/>
            <a:ext cx="9144000" cy="860611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ACE7-6977-4C53-AE6E-DB2AE48BE9A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16914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Rechteck 16"/>
          <p:cNvSpPr/>
          <p:nvPr/>
        </p:nvSpPr>
        <p:spPr>
          <a:xfrm rot="10800000">
            <a:off x="0" y="6158753"/>
            <a:ext cx="9144000" cy="89647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45666" y="1744399"/>
          <a:ext cx="8039534" cy="381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Grafik 10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5862918" y="5710840"/>
            <a:ext cx="3281082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COMPANY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5_v01_neutral">
  <a:themeElements>
    <a:clrScheme name="grey -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262626"/>
      </a:accent1>
      <a:accent2>
        <a:srgbClr val="626262"/>
      </a:accent2>
      <a:accent3>
        <a:srgbClr val="BFBFBF"/>
      </a:accent3>
      <a:accent4>
        <a:srgbClr val="A5A5A5"/>
      </a:accent4>
      <a:accent5>
        <a:srgbClr val="4D4D4D"/>
      </a:accent5>
      <a:accent6>
        <a:srgbClr val="1C1C1C"/>
      </a:accent6>
      <a:hlink>
        <a:srgbClr val="7F7F7F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457</Words>
  <Application>Microsoft Office PowerPoint</Application>
  <PresentationFormat>Bildschirmpräsentation (4:3)</PresentationFormat>
  <Paragraphs>199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005_v01_neutral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2010-06-20T17:10:17Z</dcterms:created>
  <dcterms:modified xsi:type="dcterms:W3CDTF">2010-06-20T17:12:14Z</dcterms:modified>
</cp:coreProperties>
</file>