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CCE"/>
    <a:srgbClr val="4993E5"/>
    <a:srgbClr val="006ED2"/>
    <a:srgbClr val="1F79DB"/>
    <a:srgbClr val="117DFF"/>
    <a:srgbClr val="0081F6"/>
    <a:srgbClr val="0075E3"/>
    <a:srgbClr val="0033CC"/>
    <a:srgbClr val="DFE5F1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9080576"/>
        <c:axId val="109082112"/>
      </c:barChart>
      <c:catAx>
        <c:axId val="109080576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9082112"/>
        <c:crosses val="autoZero"/>
        <c:auto val="1"/>
        <c:lblAlgn val="ctr"/>
        <c:lblOffset val="100"/>
      </c:catAx>
      <c:valAx>
        <c:axId val="109082112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09080576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9204992"/>
        <c:axId val="109206528"/>
      </c:barChart>
      <c:catAx>
        <c:axId val="1092049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206528"/>
        <c:crosses val="autoZero"/>
        <c:auto val="1"/>
        <c:lblAlgn val="ctr"/>
        <c:lblOffset val="100"/>
      </c:catAx>
      <c:valAx>
        <c:axId val="1092065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2049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9413888"/>
        <c:axId val="109415424"/>
      </c:areaChart>
      <c:catAx>
        <c:axId val="109413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415424"/>
        <c:crosses val="autoZero"/>
        <c:auto val="1"/>
        <c:lblAlgn val="ctr"/>
        <c:lblOffset val="100"/>
      </c:catAx>
      <c:valAx>
        <c:axId val="109415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41388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09536768"/>
        <c:axId val="109538304"/>
      </c:scatterChart>
      <c:valAx>
        <c:axId val="109536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538304"/>
        <c:crosses val="autoZero"/>
        <c:crossBetween val="midCat"/>
      </c:valAx>
      <c:valAx>
        <c:axId val="1095383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536768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005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4615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5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5_bg_green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0" y="322730"/>
            <a:ext cx="9144000" cy="86061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8964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5_v01_green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Bildschirmpräsentation (4:3)</PresentationFormat>
  <Paragraphs>199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005_v01_green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2010-06-20T15:59:31Z</dcterms:created>
  <dcterms:modified xsi:type="dcterms:W3CDTF">2010-06-20T16:03:35Z</dcterms:modified>
</cp:coreProperties>
</file>