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90" r:id="rId2"/>
    <p:sldId id="256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8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9CCE"/>
    <a:srgbClr val="4993E5"/>
    <a:srgbClr val="006ED2"/>
    <a:srgbClr val="1F79DB"/>
    <a:srgbClr val="117DFF"/>
    <a:srgbClr val="0081F6"/>
    <a:srgbClr val="0075E3"/>
    <a:srgbClr val="0033CC"/>
    <a:srgbClr val="DFE5F1"/>
    <a:srgbClr val="C8D4E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688"/>
        <p:guide orient="horz" pos="1093"/>
        <p:guide orient="horz" pos="3512"/>
        <p:guide pos="352"/>
        <p:guide pos="5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-293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09080576"/>
        <c:axId val="109082112"/>
      </c:barChart>
      <c:catAx>
        <c:axId val="109080576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09082112"/>
        <c:crosses val="autoZero"/>
        <c:auto val="1"/>
        <c:lblAlgn val="ctr"/>
        <c:lblOffset val="100"/>
      </c:catAx>
      <c:valAx>
        <c:axId val="109082112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09080576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518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85"/>
          <c:w val="0.63463824097459742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09204992"/>
        <c:axId val="109206528"/>
      </c:barChart>
      <c:catAx>
        <c:axId val="109204992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9206528"/>
        <c:crosses val="autoZero"/>
        <c:auto val="1"/>
        <c:lblAlgn val="ctr"/>
        <c:lblOffset val="100"/>
      </c:catAx>
      <c:valAx>
        <c:axId val="10920652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920499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09413888"/>
        <c:axId val="109415424"/>
      </c:areaChart>
      <c:catAx>
        <c:axId val="10941388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9415424"/>
        <c:crosses val="autoZero"/>
        <c:auto val="1"/>
        <c:lblAlgn val="ctr"/>
        <c:lblOffset val="100"/>
      </c:catAx>
      <c:valAx>
        <c:axId val="1094154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9413888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09536768"/>
        <c:axId val="109538304"/>
      </c:scatterChart>
      <c:valAx>
        <c:axId val="1095367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9538304"/>
        <c:crosses val="autoZero"/>
        <c:crossBetween val="midCat"/>
      </c:valAx>
      <c:valAx>
        <c:axId val="10953830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9536768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/>
          </a:r>
          <a:br>
            <a:rPr lang="de-DE" sz="2300" b="1" i="0" dirty="0" smtClean="0">
              <a:solidFill>
                <a:schemeClr val="bg1"/>
              </a:solidFill>
            </a:rPr>
          </a:br>
          <a:r>
            <a:rPr lang="de-DE" sz="2300" b="1" i="0" dirty="0" err="1" smtClean="0">
              <a:solidFill>
                <a:schemeClr val="bg1"/>
              </a:solidFill>
            </a:rPr>
            <a:t>Lorem</a:t>
          </a:r>
          <a:endParaRPr lang="en-US" sz="23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300" b="1" i="0" dirty="0" err="1" smtClean="0">
              <a:solidFill>
                <a:schemeClr val="bg1"/>
              </a:solidFill>
            </a:rPr>
            <a:t>Ipsum</a:t>
          </a:r>
          <a:endParaRPr lang="en-US" sz="23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>Dolores</a:t>
          </a:r>
          <a:endParaRPr lang="en-US" sz="23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4CF4E8-62AF-43ED-B448-493B9455B7B8}" type="presOf" srcId="{C4D60575-74F0-4788-9447-D67392F7E30A}" destId="{92E3629B-FAB6-414D-9730-295235A8699A}" srcOrd="0" destOrd="0" presId="urn:microsoft.com/office/officeart/2005/8/layout/process1"/>
    <dgm:cxn modelId="{7F77F901-1569-4602-889A-5766D44CA822}" type="presOf" srcId="{723DC2C9-686F-4CFE-8860-874A29802B49}" destId="{C0BDCC3D-AD7F-47CA-8140-1DE2E18FEB4E}" srcOrd="0" destOrd="0" presId="urn:microsoft.com/office/officeart/2005/8/layout/process1"/>
    <dgm:cxn modelId="{15F989D6-3FEC-47BC-A9A3-41783C430A4F}" type="presOf" srcId="{C4D60575-74F0-4788-9447-D67392F7E30A}" destId="{079A4770-AF99-434E-BD4F-B10C1A3C71E0}" srcOrd="1" destOrd="0" presId="urn:microsoft.com/office/officeart/2005/8/layout/process1"/>
    <dgm:cxn modelId="{7E0B9E66-CBC5-4F6F-A508-BB5775E2AA2B}" type="presOf" srcId="{1FC3348D-E93B-4592-8511-1D44F75B751F}" destId="{69DB9A11-18E3-4E4B-A842-3AF8EE665E7E}" srcOrd="0" destOrd="0" presId="urn:microsoft.com/office/officeart/2005/8/layout/process1"/>
    <dgm:cxn modelId="{BFB1AC96-7146-49AB-969E-B675D17AD7B3}" type="presOf" srcId="{8F99F3F6-128B-471B-BEDD-A1211D5C79BF}" destId="{6FF48731-226C-4467-A7BF-9362B3624993}" srcOrd="0" destOrd="0" presId="urn:microsoft.com/office/officeart/2005/8/layout/process1"/>
    <dgm:cxn modelId="{2534110B-8240-4209-9D7C-56F5549FB2B9}" type="presOf" srcId="{6C4EEBB4-C40A-4CCA-8899-A6EFC6E6CDB4}" destId="{D4FE37EC-EF1A-484A-A233-A0F813621B70}" srcOrd="0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A7309E09-3BE9-4050-9777-5528CDF67007}" type="presOf" srcId="{0070E9F9-59C3-4074-98CD-D76900B892A5}" destId="{28A6EAFB-36D9-4DF4-9FE5-EB0A8A6324BF}" srcOrd="0" destOrd="0" presId="urn:microsoft.com/office/officeart/2005/8/layout/process1"/>
    <dgm:cxn modelId="{0F7D72C2-0AE7-4870-8F04-E34115BFF35B}" type="presOf" srcId="{0070E9F9-59C3-4074-98CD-D76900B892A5}" destId="{E9E89646-7C54-47C5-A19E-151DEDC42A9C}" srcOrd="1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8BFB2EB-E952-41CC-A41A-872EEE3666CF}" type="presParOf" srcId="{69DB9A11-18E3-4E4B-A842-3AF8EE665E7E}" destId="{6FF48731-226C-4467-A7BF-9362B3624993}" srcOrd="0" destOrd="0" presId="urn:microsoft.com/office/officeart/2005/8/layout/process1"/>
    <dgm:cxn modelId="{006023C4-9880-4ECE-BB11-68EF8A411F18}" type="presParOf" srcId="{69DB9A11-18E3-4E4B-A842-3AF8EE665E7E}" destId="{92E3629B-FAB6-414D-9730-295235A8699A}" srcOrd="1" destOrd="0" presId="urn:microsoft.com/office/officeart/2005/8/layout/process1"/>
    <dgm:cxn modelId="{37AD549B-CD3A-4062-858E-A16995805F29}" type="presParOf" srcId="{92E3629B-FAB6-414D-9730-295235A8699A}" destId="{079A4770-AF99-434E-BD4F-B10C1A3C71E0}" srcOrd="0" destOrd="0" presId="urn:microsoft.com/office/officeart/2005/8/layout/process1"/>
    <dgm:cxn modelId="{AF36919C-FA2C-49FD-A528-4725E738825C}" type="presParOf" srcId="{69DB9A11-18E3-4E4B-A842-3AF8EE665E7E}" destId="{C0BDCC3D-AD7F-47CA-8140-1DE2E18FEB4E}" srcOrd="2" destOrd="0" presId="urn:microsoft.com/office/officeart/2005/8/layout/process1"/>
    <dgm:cxn modelId="{243E9186-E0CF-47BB-A883-DBE629FBB941}" type="presParOf" srcId="{69DB9A11-18E3-4E4B-A842-3AF8EE665E7E}" destId="{28A6EAFB-36D9-4DF4-9FE5-EB0A8A6324BF}" srcOrd="3" destOrd="0" presId="urn:microsoft.com/office/officeart/2005/8/layout/process1"/>
    <dgm:cxn modelId="{429A5F31-4E0A-403B-A87B-8EE730BC55C6}" type="presParOf" srcId="{28A6EAFB-36D9-4DF4-9FE5-EB0A8A6324BF}" destId="{E9E89646-7C54-47C5-A19E-151DEDC42A9C}" srcOrd="0" destOrd="0" presId="urn:microsoft.com/office/officeart/2005/8/layout/process1"/>
    <dgm:cxn modelId="{7B00CCB9-10C7-4E06-837D-7D6B5EB47F2F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53A2A8-9B60-4B8A-B2D2-B3685061130B}" type="presOf" srcId="{6C4EEBB4-C40A-4CCA-8899-A6EFC6E6CDB4}" destId="{E69A1AB2-2DAD-49A0-B55A-4ADB907948DF}" srcOrd="0" destOrd="0" presId="urn:microsoft.com/office/officeart/2005/8/layout/chevron1"/>
    <dgm:cxn modelId="{83B75D82-771D-4DDC-A4BB-D07098C553CD}" type="presOf" srcId="{1FC3348D-E93B-4592-8511-1D44F75B751F}" destId="{403F0E5F-5E59-4C39-ADDB-8ADE8A85E958}" srcOrd="0" destOrd="0" presId="urn:microsoft.com/office/officeart/2005/8/layout/chevron1"/>
    <dgm:cxn modelId="{B2ED33FB-9288-4ABD-993C-336E7BAE5AF8}" type="presOf" srcId="{723DC2C9-686F-4CFE-8860-874A29802B49}" destId="{B10611B6-BF3E-47C9-BE7B-DF988D190BFE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26C22956-B0B7-4C6A-A94E-2C576E2F5580}" type="presOf" srcId="{8F99F3F6-128B-471B-BEDD-A1211D5C79BF}" destId="{1520D560-5B77-4AAD-989B-B88890027B43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1AFF9A5D-CF9A-4798-B603-15CD06174E24}" type="presParOf" srcId="{403F0E5F-5E59-4C39-ADDB-8ADE8A85E958}" destId="{1520D560-5B77-4AAD-989B-B88890027B43}" srcOrd="0" destOrd="0" presId="urn:microsoft.com/office/officeart/2005/8/layout/chevron1"/>
    <dgm:cxn modelId="{6CB8419B-77FF-417A-99E8-8929095F47B3}" type="presParOf" srcId="{403F0E5F-5E59-4C39-ADDB-8ADE8A85E958}" destId="{3FB9DDA1-A433-4444-801D-A54CBC7445A3}" srcOrd="1" destOrd="0" presId="urn:microsoft.com/office/officeart/2005/8/layout/chevron1"/>
    <dgm:cxn modelId="{4C352049-385D-464C-BC32-43F7FD90E34E}" type="presParOf" srcId="{403F0E5F-5E59-4C39-ADDB-8ADE8A85E958}" destId="{B10611B6-BF3E-47C9-BE7B-DF988D190BFE}" srcOrd="2" destOrd="0" presId="urn:microsoft.com/office/officeart/2005/8/layout/chevron1"/>
    <dgm:cxn modelId="{6BAAA411-A340-4292-8998-0BF9B33413A1}" type="presParOf" srcId="{403F0E5F-5E59-4C39-ADDB-8ADE8A85E958}" destId="{5EA8040F-338F-41D6-B956-CDF9270FB027}" srcOrd="3" destOrd="0" presId="urn:microsoft.com/office/officeart/2005/8/layout/chevron1"/>
    <dgm:cxn modelId="{7C9E1281-1A2E-4DC2-8F21-C6732AEF748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Consetet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790670-8742-4016-9413-8873B8F84B60}" type="presOf" srcId="{2077E677-E6CD-43AA-A0A7-8A9978DFE294}" destId="{28A220C3-34C7-4522-B99D-6E42ED76EA93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F7BCDE83-FD70-4359-AC2A-319877A824A2}" type="presOf" srcId="{0440C245-5E0E-4DC3-9CD3-0B2B51A17E08}" destId="{B50F6A6E-A936-47CF-974D-005C53BABA97}" srcOrd="0" destOrd="0" presId="urn:microsoft.com/office/officeart/2005/8/layout/equation1"/>
    <dgm:cxn modelId="{CB7A84DB-DD4E-4D90-BAB1-7636D2D3A72E}" type="presOf" srcId="{15610F44-4F77-4DB1-BC9B-E6717C80CC27}" destId="{52C382C1-5B1B-43AF-8300-0C215F663815}" srcOrd="0" destOrd="0" presId="urn:microsoft.com/office/officeart/2005/8/layout/equation1"/>
    <dgm:cxn modelId="{1E567B4D-D2A7-4B20-ABBC-CACB622D42C6}" type="presOf" srcId="{A0614793-8A14-447A-AF8E-20CD54257AD3}" destId="{96B016F4-1A9A-494D-86AC-FE13B5D6C33C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3E504ED4-0DCC-4D63-A979-4CA950B7E8B4}" type="presOf" srcId="{29812D83-B07B-4221-AC85-B41C19CF859D}" destId="{47AB59A2-2F97-4AAA-8B85-E0DBBDF22879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24744971-1B61-4417-89C6-C654B8603284}" type="presOf" srcId="{FDF2FBD8-8426-485E-A1BB-6CAB68264B13}" destId="{0F658A11-CAFD-40FC-9EDA-81E53FF4C2AD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8FC6D8FE-FA0C-4533-ABE0-BAB0FDBC48DD}" type="presOf" srcId="{F67EFC21-D38C-402B-B5C7-DD6C2FF2CFAA}" destId="{ABD30CB3-1EDF-40F8-82BD-BF625B14B61A}" srcOrd="0" destOrd="0" presId="urn:microsoft.com/office/officeart/2005/8/layout/equation1"/>
    <dgm:cxn modelId="{9BC7D1A4-E9DB-44BA-86E6-F72AC781442F}" type="presOf" srcId="{36589695-2494-4A83-99B3-6CB0FBC6E891}" destId="{41902F5A-262A-45D9-95E8-DEC87AE9A051}" srcOrd="0" destOrd="0" presId="urn:microsoft.com/office/officeart/2005/8/layout/equation1"/>
    <dgm:cxn modelId="{2C574A2C-B8AB-4970-A136-64D2B43ACF96}" type="presParOf" srcId="{28A220C3-34C7-4522-B99D-6E42ED76EA93}" destId="{41902F5A-262A-45D9-95E8-DEC87AE9A051}" srcOrd="0" destOrd="0" presId="urn:microsoft.com/office/officeart/2005/8/layout/equation1"/>
    <dgm:cxn modelId="{18C7FE43-31B6-4650-A8E1-4FEF69696B05}" type="presParOf" srcId="{28A220C3-34C7-4522-B99D-6E42ED76EA93}" destId="{9041119E-8D00-4BE3-ADE0-F62A478476FE}" srcOrd="1" destOrd="0" presId="urn:microsoft.com/office/officeart/2005/8/layout/equation1"/>
    <dgm:cxn modelId="{9A1C2A5F-D2CE-415A-B9D8-96183956E437}" type="presParOf" srcId="{28A220C3-34C7-4522-B99D-6E42ED76EA93}" destId="{ABD30CB3-1EDF-40F8-82BD-BF625B14B61A}" srcOrd="2" destOrd="0" presId="urn:microsoft.com/office/officeart/2005/8/layout/equation1"/>
    <dgm:cxn modelId="{3ECB8E2C-E3B1-43FB-A436-77BEE00E80AC}" type="presParOf" srcId="{28A220C3-34C7-4522-B99D-6E42ED76EA93}" destId="{279BA49B-9753-4138-A812-65D543097E49}" srcOrd="3" destOrd="0" presId="urn:microsoft.com/office/officeart/2005/8/layout/equation1"/>
    <dgm:cxn modelId="{0536B721-3CD5-405F-8FBB-DB067C2FED06}" type="presParOf" srcId="{28A220C3-34C7-4522-B99D-6E42ED76EA93}" destId="{B50F6A6E-A936-47CF-974D-005C53BABA97}" srcOrd="4" destOrd="0" presId="urn:microsoft.com/office/officeart/2005/8/layout/equation1"/>
    <dgm:cxn modelId="{A0D660D8-B31E-4AAA-A277-30934894BB2F}" type="presParOf" srcId="{28A220C3-34C7-4522-B99D-6E42ED76EA93}" destId="{2019A0A5-48A7-4856-B676-57724A2A6323}" srcOrd="5" destOrd="0" presId="urn:microsoft.com/office/officeart/2005/8/layout/equation1"/>
    <dgm:cxn modelId="{3C502825-5D4C-4F4D-9FE4-00E24F79B477}" type="presParOf" srcId="{28A220C3-34C7-4522-B99D-6E42ED76EA93}" destId="{47AB59A2-2F97-4AAA-8B85-E0DBBDF22879}" srcOrd="6" destOrd="0" presId="urn:microsoft.com/office/officeart/2005/8/layout/equation1"/>
    <dgm:cxn modelId="{EC6A79C0-6D3F-47A2-A93C-C9C0B344A6B0}" type="presParOf" srcId="{28A220C3-34C7-4522-B99D-6E42ED76EA93}" destId="{9CED561E-8BE4-412B-888E-16FB07059CAE}" srcOrd="7" destOrd="0" presId="urn:microsoft.com/office/officeart/2005/8/layout/equation1"/>
    <dgm:cxn modelId="{4DE5EE2A-DF41-48E9-919A-C520C71B3826}" type="presParOf" srcId="{28A220C3-34C7-4522-B99D-6E42ED76EA93}" destId="{96B016F4-1A9A-494D-86AC-FE13B5D6C33C}" srcOrd="8" destOrd="0" presId="urn:microsoft.com/office/officeart/2005/8/layout/equation1"/>
    <dgm:cxn modelId="{87EF2049-AE68-4091-AB73-3CFBE3575771}" type="presParOf" srcId="{28A220C3-34C7-4522-B99D-6E42ED76EA93}" destId="{99C796D2-1DA0-404C-B148-632FC434681E}" srcOrd="9" destOrd="0" presId="urn:microsoft.com/office/officeart/2005/8/layout/equation1"/>
    <dgm:cxn modelId="{605E69E7-F3CF-41F4-89D4-CEBC570D9B61}" type="presParOf" srcId="{28A220C3-34C7-4522-B99D-6E42ED76EA93}" destId="{52C382C1-5B1B-43AF-8300-0C215F663815}" srcOrd="10" destOrd="0" presId="urn:microsoft.com/office/officeart/2005/8/layout/equation1"/>
    <dgm:cxn modelId="{1760DE42-8A97-4852-B471-3D13529284C9}" type="presParOf" srcId="{28A220C3-34C7-4522-B99D-6E42ED76EA93}" destId="{890A0961-F526-4FEC-A48C-79D9D52741A5}" srcOrd="11" destOrd="0" presId="urn:microsoft.com/office/officeart/2005/8/layout/equation1"/>
    <dgm:cxn modelId="{A1D37C0D-4F97-430D-99D2-3CB65869601E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 descr="005_title_green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9" name="Rechteck 8"/>
          <p:cNvSpPr/>
          <p:nvPr userDrawn="1"/>
        </p:nvSpPr>
        <p:spPr>
          <a:xfrm>
            <a:off x="0" y="1407459"/>
            <a:ext cx="9144000" cy="1996141"/>
          </a:xfrm>
          <a:prstGeom prst="rect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4723" y="1843290"/>
            <a:ext cx="7920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rgbClr val="00B050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47079" y="2426855"/>
            <a:ext cx="6400800" cy="1752600"/>
          </a:xfrm>
        </p:spPr>
        <p:txBody>
          <a:bodyPr/>
          <a:lstStyle>
            <a:lvl1pPr marL="0" indent="0" algn="l" eaLnBrk="1" latinLnBrk="0" hangingPunct="1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EC3E3-4C0E-4F2C-B2A3-C2FC02C89A4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A4A9-3872-4A12-8090-8D7189D92770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46155"/>
            <a:ext cx="3008313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D4FB-DB06-4F92-8ECF-6FF4588731A5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BDF3-5740-448A-8BF7-3605789A59B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005_title_green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3" name="Rechteck 12"/>
          <p:cNvSpPr/>
          <p:nvPr userDrawn="1"/>
        </p:nvSpPr>
        <p:spPr>
          <a:xfrm>
            <a:off x="0" y="1407459"/>
            <a:ext cx="9144000" cy="1996141"/>
          </a:xfrm>
          <a:prstGeom prst="rect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47984" y="2087544"/>
            <a:ext cx="7920000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kumimoji="0" lang="en-US" sz="3200" b="1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8B93-AA2D-4084-9B46-E674C3EB3D4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2B53-8470-4CA3-B5D4-B94FEEED5F8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C6C2B-6672-4709-96F3-4298E7839253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8123-97EE-47DB-A8B1-80E32B0BFAD5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6A77A-FCFA-4D35-A1B8-57BCCD60D12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29B6-D5C8-4F60-8B6E-F4DA9941693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548643" y="2174876"/>
            <a:ext cx="4040188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6"/>
            <a:ext cx="4041775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D76E-8CBA-4533-A4B1-9D00DBB6858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8D5C-6318-498F-BC3E-4A15C3E6669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 descr="005_bg_green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6" name="Rechteck 15"/>
          <p:cNvSpPr/>
          <p:nvPr/>
        </p:nvSpPr>
        <p:spPr>
          <a:xfrm>
            <a:off x="0" y="322730"/>
            <a:ext cx="9144000" cy="860611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tx1">
                  <a:alpha val="56000"/>
                </a:schemeClr>
              </a:gs>
              <a:gs pos="88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6ACE7-6977-4C53-AE6E-DB2AE48BE9A7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16914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7" name="Rechteck 16"/>
          <p:cNvSpPr/>
          <p:nvPr/>
        </p:nvSpPr>
        <p:spPr>
          <a:xfrm rot="10800000">
            <a:off x="0" y="6158753"/>
            <a:ext cx="9144000" cy="89647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tx1">
                  <a:alpha val="56000"/>
                </a:schemeClr>
              </a:gs>
              <a:gs pos="88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5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Grafik 6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45666" y="1744399"/>
          <a:ext cx="8039534" cy="3813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58800" y="1636061"/>
          <a:ext cx="8026400" cy="4064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Grafik 10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510990" y="1537445"/>
          <a:ext cx="8115328" cy="425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5862918" y="5710840"/>
            <a:ext cx="3281082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COMPANY</a:t>
            </a:r>
            <a:r>
              <a:rPr kumimoji="0" lang="de-DE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5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3163888"/>
          <a:ext cx="8005045" cy="2431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1735138"/>
          <a:ext cx="8026401" cy="359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1717751"/>
          <a:ext cx="8005045" cy="385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555815" y="1177082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2" name="Grafik 11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304795" y="1412398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457200" y="1722607"/>
          <a:ext cx="8229600" cy="3852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58800" y="1735173"/>
          <a:ext cx="8026400" cy="3840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558799" y="1735138"/>
          <a:ext cx="4757271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>
          <a:xfrm>
            <a:off x="5298141" y="1600200"/>
            <a:ext cx="3388658" cy="4254500"/>
          </a:xfrm>
        </p:spPr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2" name="Grafik 11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457200" y="1680884"/>
          <a:ext cx="8229600" cy="4173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 smtClean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5_v01_green">
  <a:themeElements>
    <a:clrScheme name="Green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6600"/>
      </a:accent1>
      <a:accent2>
        <a:srgbClr val="009E00"/>
      </a:accent2>
      <a:accent3>
        <a:srgbClr val="66FF66"/>
      </a:accent3>
      <a:accent4>
        <a:srgbClr val="A5A5A5"/>
      </a:accent4>
      <a:accent5>
        <a:srgbClr val="4D4D4D"/>
      </a:accent5>
      <a:accent6>
        <a:srgbClr val="1C1C1C"/>
      </a:accent6>
      <a:hlink>
        <a:srgbClr val="0070C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457</Words>
  <Application>Microsoft Office PowerPoint</Application>
  <PresentationFormat>Bildschirmpräsentation (4:3)</PresentationFormat>
  <Paragraphs>199</Paragraphs>
  <Slides>31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005_v01_green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2010-06-20T15:59:31Z</dcterms:created>
  <dcterms:modified xsi:type="dcterms:W3CDTF">2010-06-20T16:03:35Z</dcterms:modified>
</cp:coreProperties>
</file>