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58168576"/>
        <c:axId val="158200192"/>
      </c:barChart>
      <c:catAx>
        <c:axId val="158168576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58200192"/>
        <c:crosses val="autoZero"/>
        <c:auto val="1"/>
        <c:lblAlgn val="ctr"/>
        <c:lblOffset val="100"/>
      </c:catAx>
      <c:valAx>
        <c:axId val="158200192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58168576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4"/>
          <c:w val="0.63463824097459776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60297728"/>
        <c:axId val="160299648"/>
      </c:barChart>
      <c:catAx>
        <c:axId val="16029772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0299648"/>
        <c:crosses val="autoZero"/>
        <c:auto val="1"/>
        <c:lblAlgn val="ctr"/>
        <c:lblOffset val="100"/>
      </c:catAx>
      <c:valAx>
        <c:axId val="1602996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02977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70197760"/>
        <c:axId val="170200064"/>
      </c:areaChart>
      <c:catAx>
        <c:axId val="170197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0200064"/>
        <c:crosses val="autoZero"/>
        <c:auto val="1"/>
        <c:lblAlgn val="ctr"/>
        <c:lblOffset val="100"/>
      </c:catAx>
      <c:valAx>
        <c:axId val="170200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019776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73883776"/>
        <c:axId val="173974656"/>
      </c:scatterChart>
      <c:valAx>
        <c:axId val="173883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3974656"/>
        <c:crosses val="autoZero"/>
        <c:crossBetween val="midCat"/>
      </c:valAx>
      <c:valAx>
        <c:axId val="1739746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3883776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4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004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rgbClr val="FF0000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4_v01_red">
  <a:themeElements>
    <a:clrScheme name="red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20000"/>
      </a:accent1>
      <a:accent2>
        <a:srgbClr val="B40000"/>
      </a:accent2>
      <a:accent3>
        <a:srgbClr val="FF6161"/>
      </a:accent3>
      <a:accent4>
        <a:srgbClr val="A5A5A5"/>
      </a:accent4>
      <a:accent5>
        <a:srgbClr val="4D4D4D"/>
      </a:accent5>
      <a:accent6>
        <a:srgbClr val="1C1C1C"/>
      </a:accent6>
      <a:hlink>
        <a:srgbClr val="9600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004_v01_red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2010-06-20T14:30:54Z</dcterms:created>
  <dcterms:modified xsi:type="dcterms:W3CDTF">2010-06-20T14:35:52Z</dcterms:modified>
</cp:coreProperties>
</file>