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91" r:id="rId2"/>
    <p:sldId id="256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9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58168576"/>
        <c:axId val="158200192"/>
      </c:barChart>
      <c:catAx>
        <c:axId val="158168576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58200192"/>
        <c:crosses val="autoZero"/>
        <c:auto val="1"/>
        <c:lblAlgn val="ctr"/>
        <c:lblOffset val="100"/>
      </c:catAx>
      <c:valAx>
        <c:axId val="158200192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58168576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496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4"/>
          <c:w val="0.63463824097459776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60297728"/>
        <c:axId val="160299648"/>
      </c:barChart>
      <c:catAx>
        <c:axId val="160297728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0299648"/>
        <c:crosses val="autoZero"/>
        <c:auto val="1"/>
        <c:lblAlgn val="ctr"/>
        <c:lblOffset val="100"/>
      </c:catAx>
      <c:valAx>
        <c:axId val="16029964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02977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70197760"/>
        <c:axId val="170200064"/>
      </c:areaChart>
      <c:catAx>
        <c:axId val="170197760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70200064"/>
        <c:crosses val="autoZero"/>
        <c:auto val="1"/>
        <c:lblAlgn val="ctr"/>
        <c:lblOffset val="100"/>
      </c:catAx>
      <c:valAx>
        <c:axId val="17020006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7019776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73883776"/>
        <c:axId val="173974656"/>
      </c:scatterChart>
      <c:valAx>
        <c:axId val="1738837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73974656"/>
        <c:crosses val="autoZero"/>
        <c:crossBetween val="midCat"/>
      </c:valAx>
      <c:valAx>
        <c:axId val="17397465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73883776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/>
          </a:r>
          <a:br>
            <a:rPr lang="de-DE" sz="2000" b="1" i="0" dirty="0" smtClean="0">
              <a:solidFill>
                <a:schemeClr val="bg1"/>
              </a:solidFill>
            </a:rPr>
          </a:br>
          <a:r>
            <a:rPr lang="de-DE" sz="2000" b="1" i="0" dirty="0" err="1" smtClean="0">
              <a:solidFill>
                <a:schemeClr val="bg1"/>
              </a:solidFill>
            </a:rPr>
            <a:t>Lorem</a:t>
          </a:r>
          <a:endParaRPr lang="en-US" sz="20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000" b="1" i="0" dirty="0" err="1" smtClean="0">
              <a:solidFill>
                <a:schemeClr val="bg1"/>
              </a:solidFill>
            </a:rPr>
            <a:t>Ipsum</a:t>
          </a:r>
          <a:endParaRPr lang="en-US" sz="20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000" b="1" i="0" dirty="0" smtClean="0">
              <a:solidFill>
                <a:schemeClr val="bg1"/>
              </a:solidFill>
            </a:rPr>
            <a:t>Dolores</a:t>
          </a:r>
          <a:endParaRPr lang="en-US" sz="20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499111-C80B-4D32-9193-852292FBAB8B}" type="presOf" srcId="{C4D60575-74F0-4788-9447-D67392F7E30A}" destId="{92E3629B-FAB6-414D-9730-295235A8699A}" srcOrd="0" destOrd="0" presId="urn:microsoft.com/office/officeart/2005/8/layout/process1"/>
    <dgm:cxn modelId="{194D5F64-A2E4-420A-8ACC-F0BA2314F3B5}" type="presOf" srcId="{1FC3348D-E93B-4592-8511-1D44F75B751F}" destId="{69DB9A11-18E3-4E4B-A842-3AF8EE665E7E}" srcOrd="0" destOrd="0" presId="urn:microsoft.com/office/officeart/2005/8/layout/process1"/>
    <dgm:cxn modelId="{D8BB13B8-32D4-490B-AFAB-2AF037631F8C}" type="presOf" srcId="{C4D60575-74F0-4788-9447-D67392F7E30A}" destId="{079A4770-AF99-434E-BD4F-B10C1A3C71E0}" srcOrd="1" destOrd="0" presId="urn:microsoft.com/office/officeart/2005/8/layout/process1"/>
    <dgm:cxn modelId="{C2E5A241-85AA-4529-B329-A5A4881D34AF}" type="presOf" srcId="{0070E9F9-59C3-4074-98CD-D76900B892A5}" destId="{E9E89646-7C54-47C5-A19E-151DEDC42A9C}" srcOrd="1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FA2D6702-8538-42D5-B80E-83D7D452B88B}" type="presOf" srcId="{6C4EEBB4-C40A-4CCA-8899-A6EFC6E6CDB4}" destId="{D4FE37EC-EF1A-484A-A233-A0F813621B70}" srcOrd="0" destOrd="0" presId="urn:microsoft.com/office/officeart/2005/8/layout/process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7002060F-29C9-44B4-8C2D-223A91DA70AC}" type="presOf" srcId="{723DC2C9-686F-4CFE-8860-874A29802B49}" destId="{C0BDCC3D-AD7F-47CA-8140-1DE2E18FEB4E}" srcOrd="0" destOrd="0" presId="urn:microsoft.com/office/officeart/2005/8/layout/process1"/>
    <dgm:cxn modelId="{2F90A863-17D5-4E1A-8B30-4DC73DC806D2}" type="presOf" srcId="{8F99F3F6-128B-471B-BEDD-A1211D5C79BF}" destId="{6FF48731-226C-4467-A7BF-9362B3624993}" srcOrd="0" destOrd="0" presId="urn:microsoft.com/office/officeart/2005/8/layout/process1"/>
    <dgm:cxn modelId="{1A489BE3-FBEE-48AB-86CD-0565C954C157}" type="presOf" srcId="{0070E9F9-59C3-4074-98CD-D76900B892A5}" destId="{28A6EAFB-36D9-4DF4-9FE5-EB0A8A6324BF}" srcOrd="0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4698653C-104F-45DD-8F0E-5FDB1DCC0D4B}" type="presParOf" srcId="{69DB9A11-18E3-4E4B-A842-3AF8EE665E7E}" destId="{6FF48731-226C-4467-A7BF-9362B3624993}" srcOrd="0" destOrd="0" presId="urn:microsoft.com/office/officeart/2005/8/layout/process1"/>
    <dgm:cxn modelId="{E11B2014-BA8B-4B70-821D-E0119D62D544}" type="presParOf" srcId="{69DB9A11-18E3-4E4B-A842-3AF8EE665E7E}" destId="{92E3629B-FAB6-414D-9730-295235A8699A}" srcOrd="1" destOrd="0" presId="urn:microsoft.com/office/officeart/2005/8/layout/process1"/>
    <dgm:cxn modelId="{88E08641-4325-4D54-8079-6BEC21C87CC9}" type="presParOf" srcId="{92E3629B-FAB6-414D-9730-295235A8699A}" destId="{079A4770-AF99-434E-BD4F-B10C1A3C71E0}" srcOrd="0" destOrd="0" presId="urn:microsoft.com/office/officeart/2005/8/layout/process1"/>
    <dgm:cxn modelId="{A1CDFAEE-BC05-4AA5-B933-E8C8C56252A8}" type="presParOf" srcId="{69DB9A11-18E3-4E4B-A842-3AF8EE665E7E}" destId="{C0BDCC3D-AD7F-47CA-8140-1DE2E18FEB4E}" srcOrd="2" destOrd="0" presId="urn:microsoft.com/office/officeart/2005/8/layout/process1"/>
    <dgm:cxn modelId="{70A56354-0465-4339-AAFB-5822894D1150}" type="presParOf" srcId="{69DB9A11-18E3-4E4B-A842-3AF8EE665E7E}" destId="{28A6EAFB-36D9-4DF4-9FE5-EB0A8A6324BF}" srcOrd="3" destOrd="0" presId="urn:microsoft.com/office/officeart/2005/8/layout/process1"/>
    <dgm:cxn modelId="{7CB286AD-38BC-43C9-B0D7-4223096DA499}" type="presParOf" srcId="{28A6EAFB-36D9-4DF4-9FE5-EB0A8A6324BF}" destId="{E9E89646-7C54-47C5-A19E-151DEDC42A9C}" srcOrd="0" destOrd="0" presId="urn:microsoft.com/office/officeart/2005/8/layout/process1"/>
    <dgm:cxn modelId="{C49FE84D-E6A9-4FE3-B0D5-7A6118DAFE46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060D9-615B-4DD7-99DF-3D457D6DE548}" type="presOf" srcId="{8F99F3F6-128B-471B-BEDD-A1211D5C79BF}" destId="{1520D560-5B77-4AAD-989B-B88890027B43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9AC298D0-CE0C-41BD-8A1F-984A5C22BE1B}" type="presOf" srcId="{1FC3348D-E93B-4592-8511-1D44F75B751F}" destId="{403F0E5F-5E59-4C39-ADDB-8ADE8A85E958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19C054D6-7E37-4101-99C4-F4527BC512A2}" type="presOf" srcId="{723DC2C9-686F-4CFE-8860-874A29802B49}" destId="{B10611B6-BF3E-47C9-BE7B-DF988D190BFE}" srcOrd="0" destOrd="0" presId="urn:microsoft.com/office/officeart/2005/8/layout/chevron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92CED7F-73E3-49B0-8DF8-7F2D326E4542}" type="presOf" srcId="{6C4EEBB4-C40A-4CCA-8899-A6EFC6E6CDB4}" destId="{E69A1AB2-2DAD-49A0-B55A-4ADB907948DF}" srcOrd="0" destOrd="0" presId="urn:microsoft.com/office/officeart/2005/8/layout/chevron1"/>
    <dgm:cxn modelId="{D00A6D66-6FF1-4347-84BE-FC5C6FC66CBF}" type="presParOf" srcId="{403F0E5F-5E59-4C39-ADDB-8ADE8A85E958}" destId="{1520D560-5B77-4AAD-989B-B88890027B43}" srcOrd="0" destOrd="0" presId="urn:microsoft.com/office/officeart/2005/8/layout/chevron1"/>
    <dgm:cxn modelId="{9B1FF29E-7CF2-4E1A-8553-B47CEC05929A}" type="presParOf" srcId="{403F0E5F-5E59-4C39-ADDB-8ADE8A85E958}" destId="{3FB9DDA1-A433-4444-801D-A54CBC7445A3}" srcOrd="1" destOrd="0" presId="urn:microsoft.com/office/officeart/2005/8/layout/chevron1"/>
    <dgm:cxn modelId="{72637DE1-0441-4D2B-A70D-D8FC877FE0BF}" type="presParOf" srcId="{403F0E5F-5E59-4C39-ADDB-8ADE8A85E958}" destId="{B10611B6-BF3E-47C9-BE7B-DF988D190BFE}" srcOrd="2" destOrd="0" presId="urn:microsoft.com/office/officeart/2005/8/layout/chevron1"/>
    <dgm:cxn modelId="{7559BDCF-BF07-4312-B838-E74A004EE3ED}" type="presParOf" srcId="{403F0E5F-5E59-4C39-ADDB-8ADE8A85E958}" destId="{5EA8040F-338F-41D6-B956-CDF9270FB027}" srcOrd="3" destOrd="0" presId="urn:microsoft.com/office/officeart/2005/8/layout/chevron1"/>
    <dgm:cxn modelId="{25346A25-253F-49A7-BE92-2BB06FD5691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F7011E-AF93-44AB-AC4B-07F775122043}" type="presOf" srcId="{A0614793-8A14-447A-AF8E-20CD54257AD3}" destId="{96B016F4-1A9A-494D-86AC-FE13B5D6C33C}" srcOrd="0" destOrd="0" presId="urn:microsoft.com/office/officeart/2005/8/layout/equation1"/>
    <dgm:cxn modelId="{3F673DE6-2AC0-4856-8C96-BEB57790FAA5}" type="presOf" srcId="{FDF2FBD8-8426-485E-A1BB-6CAB68264B13}" destId="{0F658A11-CAFD-40FC-9EDA-81E53FF4C2AD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02C127D8-9C88-475A-A5A6-F7117D0FE1BA}" type="presOf" srcId="{2077E677-E6CD-43AA-A0A7-8A9978DFE294}" destId="{28A220C3-34C7-4522-B99D-6E42ED76EA93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F5C98559-1FCF-4864-A4AA-184E67F83B0F}" type="presOf" srcId="{29812D83-B07B-4221-AC85-B41C19CF859D}" destId="{47AB59A2-2F97-4AAA-8B85-E0DBBDF22879}" srcOrd="0" destOrd="0" presId="urn:microsoft.com/office/officeart/2005/8/layout/equation1"/>
    <dgm:cxn modelId="{6C653F5D-B97F-4B1E-B6EC-94918F91A9CC}" type="presOf" srcId="{15610F44-4F77-4DB1-BC9B-E6717C80CC27}" destId="{52C382C1-5B1B-43AF-8300-0C215F663815}" srcOrd="0" destOrd="0" presId="urn:microsoft.com/office/officeart/2005/8/layout/equation1"/>
    <dgm:cxn modelId="{35346B46-7984-4C84-9998-B503FF654953}" type="presOf" srcId="{36589695-2494-4A83-99B3-6CB0FBC6E891}" destId="{41902F5A-262A-45D9-95E8-DEC87AE9A051}" srcOrd="0" destOrd="0" presId="urn:microsoft.com/office/officeart/2005/8/layout/equation1"/>
    <dgm:cxn modelId="{7F2DE222-C94F-4455-B11B-38168DACDFE8}" type="presOf" srcId="{0440C245-5E0E-4DC3-9CD3-0B2B51A17E08}" destId="{B50F6A6E-A936-47CF-974D-005C53BABA97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E72ADE03-56EA-4AD2-93B0-CF0F8CF01318}" type="presOf" srcId="{F67EFC21-D38C-402B-B5C7-DD6C2FF2CFAA}" destId="{ABD30CB3-1EDF-40F8-82BD-BF625B14B61A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D1B785F4-0A3E-4FBC-AB5C-2260D43550CA}" type="presParOf" srcId="{28A220C3-34C7-4522-B99D-6E42ED76EA93}" destId="{41902F5A-262A-45D9-95E8-DEC87AE9A051}" srcOrd="0" destOrd="0" presId="urn:microsoft.com/office/officeart/2005/8/layout/equation1"/>
    <dgm:cxn modelId="{23922318-F06C-4DDC-BD07-D9F0729BA9B1}" type="presParOf" srcId="{28A220C3-34C7-4522-B99D-6E42ED76EA93}" destId="{9041119E-8D00-4BE3-ADE0-F62A478476FE}" srcOrd="1" destOrd="0" presId="urn:microsoft.com/office/officeart/2005/8/layout/equation1"/>
    <dgm:cxn modelId="{F58DC4DD-0549-4C27-B266-D18CA75F23E8}" type="presParOf" srcId="{28A220C3-34C7-4522-B99D-6E42ED76EA93}" destId="{ABD30CB3-1EDF-40F8-82BD-BF625B14B61A}" srcOrd="2" destOrd="0" presId="urn:microsoft.com/office/officeart/2005/8/layout/equation1"/>
    <dgm:cxn modelId="{782E0477-794F-42B1-B3EB-665FB060F6F0}" type="presParOf" srcId="{28A220C3-34C7-4522-B99D-6E42ED76EA93}" destId="{279BA49B-9753-4138-A812-65D543097E49}" srcOrd="3" destOrd="0" presId="urn:microsoft.com/office/officeart/2005/8/layout/equation1"/>
    <dgm:cxn modelId="{1589A0E7-8C0F-4708-9122-9AF63A0708F3}" type="presParOf" srcId="{28A220C3-34C7-4522-B99D-6E42ED76EA93}" destId="{B50F6A6E-A936-47CF-974D-005C53BABA97}" srcOrd="4" destOrd="0" presId="urn:microsoft.com/office/officeart/2005/8/layout/equation1"/>
    <dgm:cxn modelId="{9D2DFEB5-E808-4EBF-99C4-D20ED6099EAB}" type="presParOf" srcId="{28A220C3-34C7-4522-B99D-6E42ED76EA93}" destId="{2019A0A5-48A7-4856-B676-57724A2A6323}" srcOrd="5" destOrd="0" presId="urn:microsoft.com/office/officeart/2005/8/layout/equation1"/>
    <dgm:cxn modelId="{B071054A-4918-4751-938E-F76101A60E66}" type="presParOf" srcId="{28A220C3-34C7-4522-B99D-6E42ED76EA93}" destId="{47AB59A2-2F97-4AAA-8B85-E0DBBDF22879}" srcOrd="6" destOrd="0" presId="urn:microsoft.com/office/officeart/2005/8/layout/equation1"/>
    <dgm:cxn modelId="{CAE090FD-6AAC-4E1C-9509-94BCFF8C9D37}" type="presParOf" srcId="{28A220C3-34C7-4522-B99D-6E42ED76EA93}" destId="{9CED561E-8BE4-412B-888E-16FB07059CAE}" srcOrd="7" destOrd="0" presId="urn:microsoft.com/office/officeart/2005/8/layout/equation1"/>
    <dgm:cxn modelId="{7E8C0294-F772-4E2F-BFB4-DE39A4DAB62C}" type="presParOf" srcId="{28A220C3-34C7-4522-B99D-6E42ED76EA93}" destId="{96B016F4-1A9A-494D-86AC-FE13B5D6C33C}" srcOrd="8" destOrd="0" presId="urn:microsoft.com/office/officeart/2005/8/layout/equation1"/>
    <dgm:cxn modelId="{9D4E266D-A269-4843-AB95-E0CED530CE75}" type="presParOf" srcId="{28A220C3-34C7-4522-B99D-6E42ED76EA93}" destId="{99C796D2-1DA0-404C-B148-632FC434681E}" srcOrd="9" destOrd="0" presId="urn:microsoft.com/office/officeart/2005/8/layout/equation1"/>
    <dgm:cxn modelId="{2073AF02-9095-40B6-BAFB-7394CDCCBD16}" type="presParOf" srcId="{28A220C3-34C7-4522-B99D-6E42ED76EA93}" destId="{52C382C1-5B1B-43AF-8300-0C215F663815}" srcOrd="10" destOrd="0" presId="urn:microsoft.com/office/officeart/2005/8/layout/equation1"/>
    <dgm:cxn modelId="{25E8FF7A-5713-478E-8A2A-5AF8A23FAA9E}" type="presParOf" srcId="{28A220C3-34C7-4522-B99D-6E42ED76EA93}" destId="{890A0961-F526-4FEC-A48C-79D9D52741A5}" srcOrd="11" destOrd="0" presId="urn:microsoft.com/office/officeart/2005/8/layout/equation1"/>
    <dgm:cxn modelId="{ACB2D94D-02B0-4888-BED4-266A421210C0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4_title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28675" y="2192925"/>
            <a:ext cx="748665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60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28675" y="2776490"/>
            <a:ext cx="7486649" cy="1752600"/>
          </a:xfrm>
        </p:spPr>
        <p:txBody>
          <a:bodyPr/>
          <a:lstStyle>
            <a:lvl1pPr marL="0" indent="0" algn="ctr" eaLnBrk="1" latinLnBrk="0" hangingPunct="1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004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828674" y="720000"/>
            <a:ext cx="7486651" cy="504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rgbClr val="FF0000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5" y="5119170"/>
            <a:ext cx="74866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4" name="Inhaltsplatzhalter 11"/>
          <p:cNvGraphicFramePr>
            <a:graphicFrameLocks noChangeAspect="1"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pPr lvl="0"/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/>
          </p:cNvGraphicFramePr>
          <p:nvPr/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0200"/>
          <a:ext cx="3600450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3971925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922619" cy="3849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1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828674" y="6221506"/>
            <a:ext cx="7756525" cy="6364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4_v01_red">
  <a:themeElements>
    <a:clrScheme name="red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20000"/>
      </a:accent1>
      <a:accent2>
        <a:srgbClr val="B40000"/>
      </a:accent2>
      <a:accent3>
        <a:srgbClr val="FF6161"/>
      </a:accent3>
      <a:accent4>
        <a:srgbClr val="A5A5A5"/>
      </a:accent4>
      <a:accent5>
        <a:srgbClr val="4D4D4D"/>
      </a:accent5>
      <a:accent6>
        <a:srgbClr val="1C1C1C"/>
      </a:accent6>
      <a:hlink>
        <a:srgbClr val="960000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218</Paragraphs>
  <Slides>31</Slides>
  <Notes>2</Notes>
  <HiddenSlides>1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004_v01_red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2010-06-20T14:30:54Z</dcterms:created>
  <dcterms:modified xsi:type="dcterms:W3CDTF">2010-06-20T14:35:52Z</dcterms:modified>
</cp:coreProperties>
</file>