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orient="horz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23027456"/>
        <c:axId val="123073280"/>
      </c:barChart>
      <c:catAx>
        <c:axId val="123027456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3073280"/>
        <c:crosses val="autoZero"/>
        <c:auto val="1"/>
        <c:lblAlgn val="ctr"/>
        <c:lblOffset val="100"/>
      </c:catAx>
      <c:valAx>
        <c:axId val="123073280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3027456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4"/>
          <c:w val="0.63463824097459776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4192640"/>
        <c:axId val="124194176"/>
      </c:barChart>
      <c:catAx>
        <c:axId val="12419264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194176"/>
        <c:crosses val="autoZero"/>
        <c:auto val="1"/>
        <c:lblAlgn val="ctr"/>
        <c:lblOffset val="100"/>
      </c:catAx>
      <c:valAx>
        <c:axId val="12419417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1926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5944192"/>
        <c:axId val="125946496"/>
      </c:areaChart>
      <c:catAx>
        <c:axId val="12594419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5946496"/>
        <c:crosses val="autoZero"/>
        <c:auto val="1"/>
        <c:lblAlgn val="ctr"/>
        <c:lblOffset val="100"/>
      </c:catAx>
      <c:valAx>
        <c:axId val="125946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594419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6985728"/>
        <c:axId val="126987264"/>
      </c:scatterChart>
      <c:valAx>
        <c:axId val="1269857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6987264"/>
        <c:crosses val="autoZero"/>
        <c:crossBetween val="midCat"/>
      </c:valAx>
      <c:valAx>
        <c:axId val="12698726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6985728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4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4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chemeClr val="tx1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4_v01_neutral">
  <a:themeElements>
    <a:clrScheme name="grey -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262626"/>
      </a:accent1>
      <a:accent2>
        <a:srgbClr val="626262"/>
      </a:accent2>
      <a:accent3>
        <a:srgbClr val="BFBFBF"/>
      </a:accent3>
      <a:accent4>
        <a:srgbClr val="A5A5A5"/>
      </a:accent4>
      <a:accent5>
        <a:srgbClr val="4D4D4D"/>
      </a:accent5>
      <a:accent6>
        <a:srgbClr val="1C1C1C"/>
      </a:accent6>
      <a:hlink>
        <a:srgbClr val="7F7F7F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004_v01_neutral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2010-06-20T17:06:45Z</dcterms:created>
  <dcterms:modified xsi:type="dcterms:W3CDTF">2010-06-20T17:10:07Z</dcterms:modified>
</cp:coreProperties>
</file>