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handoutMasterIdLst>
    <p:handoutMasterId r:id="rId34"/>
  </p:handout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00630528"/>
        <c:axId val="100632064"/>
      </c:barChart>
      <c:catAx>
        <c:axId val="10063052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0632064"/>
        <c:crosses val="autoZero"/>
        <c:auto val="1"/>
        <c:lblAlgn val="ctr"/>
        <c:lblOffset val="100"/>
      </c:catAx>
      <c:valAx>
        <c:axId val="10063206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00630528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4"/>
          <c:w val="0.63463824097459776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624768"/>
        <c:axId val="114667520"/>
      </c:barChart>
      <c:catAx>
        <c:axId val="114624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67520"/>
        <c:crosses val="autoZero"/>
        <c:auto val="1"/>
        <c:lblAlgn val="ctr"/>
        <c:lblOffset val="100"/>
      </c:catAx>
      <c:valAx>
        <c:axId val="1146675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624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862336"/>
        <c:axId val="114880512"/>
      </c:areaChart>
      <c:catAx>
        <c:axId val="11486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80512"/>
        <c:crosses val="autoZero"/>
        <c:auto val="1"/>
        <c:lblAlgn val="ctr"/>
        <c:lblOffset val="100"/>
      </c:catAx>
      <c:valAx>
        <c:axId val="114880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623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4145536"/>
        <c:axId val="114155520"/>
      </c:scatterChart>
      <c:valAx>
        <c:axId val="114145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55520"/>
        <c:crosses val="autoZero"/>
        <c:crossBetween val="midCat"/>
      </c:valAx>
      <c:valAx>
        <c:axId val="1141555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4553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9CA76-8D8E-4602-91AC-F8B805B38E92}" type="datetimeFigureOut">
              <a:rPr lang="en-US" smtClean="0"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4633B-E4D3-44AA-AB8D-C239FD7905C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4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4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00B050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4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004_v01_green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2010-06-20T15:26:15Z</dcterms:created>
  <dcterms:modified xsi:type="dcterms:W3CDTF">2010-06-20T15:30:22Z</dcterms:modified>
</cp:coreProperties>
</file>