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56" r:id="rId2"/>
    <p:sldId id="290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000"/>
    <a:srgbClr val="4993E5"/>
    <a:srgbClr val="006ED2"/>
    <a:srgbClr val="1F79DB"/>
    <a:srgbClr val="117DFF"/>
    <a:srgbClr val="0081F6"/>
    <a:srgbClr val="0075E3"/>
    <a:srgbClr val="0033CC"/>
    <a:srgbClr val="DFE5F1"/>
    <a:srgbClr val="C8D4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598"/>
        <p:guide orient="horz" pos="3433"/>
        <p:guide orient="horz" pos="1014"/>
        <p:guide pos="352"/>
        <p:guide pos="5408"/>
        <p:guide pos="522"/>
        <p:guide pos="5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Tabelle1!$F$2:$F$4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Tabelle1!$G$2:$G$4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159729920"/>
        <c:axId val="159731712"/>
      </c:barChart>
      <c:catAx>
        <c:axId val="159729920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59731712"/>
        <c:crosses val="autoZero"/>
        <c:auto val="1"/>
        <c:lblAlgn val="ctr"/>
        <c:lblOffset val="100"/>
      </c:catAx>
      <c:valAx>
        <c:axId val="159731712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59729920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18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85"/>
          <c:w val="0.6346382409745974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60256768"/>
        <c:axId val="160258304"/>
      </c:barChart>
      <c:catAx>
        <c:axId val="160256768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0258304"/>
        <c:crosses val="autoZero"/>
        <c:auto val="1"/>
        <c:lblAlgn val="ctr"/>
        <c:lblOffset val="100"/>
      </c:catAx>
      <c:valAx>
        <c:axId val="16025830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02567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60547584"/>
        <c:axId val="160549120"/>
      </c:areaChart>
      <c:catAx>
        <c:axId val="16054758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0549120"/>
        <c:crosses val="autoZero"/>
        <c:auto val="1"/>
        <c:lblAlgn val="ctr"/>
        <c:lblOffset val="100"/>
      </c:catAx>
      <c:valAx>
        <c:axId val="1605491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0547584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68137472"/>
        <c:axId val="168139008"/>
      </c:scatterChart>
      <c:valAx>
        <c:axId val="1681374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8139008"/>
        <c:crosses val="autoZero"/>
        <c:crossBetween val="midCat"/>
      </c:valAx>
      <c:valAx>
        <c:axId val="16813900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8137472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3_bg.jpg"/>
          <p:cNvPicPr>
            <a:picLocks noChangeAspect="1"/>
          </p:cNvPicPr>
          <p:nvPr userDrawn="1"/>
        </p:nvPicPr>
        <p:blipFill>
          <a:blip r:embed="rId2"/>
          <a:srcRect t="34117"/>
          <a:stretch>
            <a:fillRect/>
          </a:stretch>
        </p:blipFill>
        <p:spPr>
          <a:xfrm>
            <a:off x="2028" y="645459"/>
            <a:ext cx="9139943" cy="621254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25160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183516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74AE-5038-4DCF-B957-FDD1D78392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E6A7-88F1-4FDA-93EA-C252B6CF00C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609725"/>
            <a:ext cx="4740275" cy="384016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9725"/>
            <a:ext cx="2636838" cy="3840164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C59-108E-49D4-9A65-614F0F29D41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609725"/>
            <a:ext cx="5486400" cy="311785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42EB-78C8-4F19-A512-31C48DB943E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28675" y="2683600"/>
            <a:ext cx="7472643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600" b="1" kern="1200" dirty="0" smtClean="0"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3B4-E425-4688-9A97-8500629AFD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1"/>
            <a:ext cx="7486650" cy="3849687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CF5-37D4-447B-8928-30C3EC73D95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0"/>
            <a:ext cx="7486650" cy="3849688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1E38-78A7-418E-B471-378A836405E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725B-EDA3-40A6-8072-BB643368709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2C5D-655E-4152-859F-3F8319264CD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3971365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89930" y="1600201"/>
            <a:ext cx="3725396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95B6-6C59-4277-8B48-8BF9EDA32D8E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lan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3_bg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5D76-AC07-4CE3-996F-B93C9C50784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0CE3-0F49-4BB6-A3EC-95CC3D68F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3_bg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" name="Abgerundetes Rechteck 9"/>
          <p:cNvSpPr/>
          <p:nvPr/>
        </p:nvSpPr>
        <p:spPr>
          <a:xfrm>
            <a:off x="558800" y="1380564"/>
            <a:ext cx="8026400" cy="4330700"/>
          </a:xfrm>
          <a:prstGeom prst="roundRect">
            <a:avLst>
              <a:gd name="adj" fmla="val 4054"/>
            </a:avLst>
          </a:prstGeom>
          <a:ln/>
          <a:effectLst>
            <a:outerShdw blurRad="45000" dist="25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 prstMaterial="metal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5788" y="1591702"/>
            <a:ext cx="7503459" cy="384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726150" y="541607"/>
            <a:ext cx="785905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2" name="Rechteck 11"/>
          <p:cNvSpPr/>
          <p:nvPr/>
        </p:nvSpPr>
        <p:spPr>
          <a:xfrm>
            <a:off x="0" y="6176682"/>
            <a:ext cx="9144000" cy="681318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8800" y="6356350"/>
            <a:ext cx="2435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FF63-DE46-40A9-88D8-976CB0BE1FD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9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n-US" sz="2500" b="1" kern="1200" dirty="0">
          <a:solidFill>
            <a:srgbClr val="B40000"/>
          </a:soli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828674" y="1600200"/>
          <a:ext cx="3667125" cy="411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1"/>
          <a:ext cx="3671887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1"/>
          <a:ext cx="7486651" cy="3849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358585" y="5378168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9725"/>
          <a:ext cx="376574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9725"/>
          <a:ext cx="351472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828675" y="1609725"/>
          <a:ext cx="7486650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828675" y="1735138"/>
          <a:ext cx="4487395" cy="3714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28675" y="1609725"/>
          <a:ext cx="7486650" cy="384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828675" y="1600200"/>
            <a:ext cx="7454713" cy="4320000"/>
          </a:xfrm>
        </p:spPr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828675" y="1600201"/>
            <a:ext cx="7535396" cy="4320000"/>
          </a:xfrm>
        </p:spPr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endParaRPr lang="de-DE" dirty="0" smtClean="0"/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B4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B4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3_v01_red">
  <a:themeElements>
    <a:clrScheme name="red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20000"/>
      </a:accent1>
      <a:accent2>
        <a:srgbClr val="B40000"/>
      </a:accent2>
      <a:accent3>
        <a:srgbClr val="FF6161"/>
      </a:accent3>
      <a:accent4>
        <a:srgbClr val="A5A5A5"/>
      </a:accent4>
      <a:accent5>
        <a:srgbClr val="4D4D4D"/>
      </a:accent5>
      <a:accent6>
        <a:srgbClr val="1C1C1C"/>
      </a:accent6>
      <a:hlink>
        <a:srgbClr val="96000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505</Words>
  <Application>Microsoft Office PowerPoint</Application>
  <PresentationFormat>Bildschirmpräsentation (4:3)</PresentationFormat>
  <Paragraphs>217</Paragraphs>
  <Slides>31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003_v01_red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2010-06-20T14:21:22Z</dcterms:created>
  <dcterms:modified xsi:type="dcterms:W3CDTF">2010-06-20T14:30:16Z</dcterms:modified>
</cp:coreProperties>
</file>