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4993E5"/>
    <a:srgbClr val="006ED2"/>
    <a:srgbClr val="1F79DB"/>
    <a:srgbClr val="117DFF"/>
    <a:srgbClr val="0081F6"/>
    <a:srgbClr val="0075E3"/>
    <a:srgbClr val="0033CC"/>
    <a:srgbClr val="DFE5F1"/>
    <a:srgbClr val="C8D4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59729920"/>
        <c:axId val="159731712"/>
      </c:barChart>
      <c:catAx>
        <c:axId val="159729920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59731712"/>
        <c:crosses val="autoZero"/>
        <c:auto val="1"/>
        <c:lblAlgn val="ctr"/>
        <c:lblOffset val="100"/>
      </c:catAx>
      <c:valAx>
        <c:axId val="159731712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5972992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18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85"/>
          <c:w val="0.6346382409745974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60256768"/>
        <c:axId val="160258304"/>
      </c:barChart>
      <c:catAx>
        <c:axId val="1602567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0258304"/>
        <c:crosses val="autoZero"/>
        <c:auto val="1"/>
        <c:lblAlgn val="ctr"/>
        <c:lblOffset val="100"/>
      </c:catAx>
      <c:valAx>
        <c:axId val="1602583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0256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60547584"/>
        <c:axId val="160549120"/>
      </c:areaChart>
      <c:catAx>
        <c:axId val="160547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0549120"/>
        <c:crosses val="autoZero"/>
        <c:auto val="1"/>
        <c:lblAlgn val="ctr"/>
        <c:lblOffset val="100"/>
      </c:catAx>
      <c:valAx>
        <c:axId val="160549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054758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68137472"/>
        <c:axId val="168139008"/>
      </c:scatterChart>
      <c:valAx>
        <c:axId val="168137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8139008"/>
        <c:crosses val="autoZero"/>
        <c:crossBetween val="midCat"/>
      </c:valAx>
      <c:valAx>
        <c:axId val="1681390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8137472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3_bg.jpg"/>
          <p:cNvPicPr>
            <a:picLocks noChangeAspect="1"/>
          </p:cNvPicPr>
          <p:nvPr userDrawn="1"/>
        </p:nvPicPr>
        <p:blipFill>
          <a:blip r:embed="rId2"/>
          <a:srcRect t="34117"/>
          <a:stretch>
            <a:fillRect/>
          </a:stretch>
        </p:blipFill>
        <p:spPr>
          <a:xfrm>
            <a:off x="2028" y="645459"/>
            <a:ext cx="9139943" cy="62125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>
          <a:xfrm>
            <a:off x="558800" y="1380564"/>
            <a:ext cx="8026400" cy="4330700"/>
          </a:xfrm>
          <a:prstGeom prst="roundRect">
            <a:avLst>
              <a:gd name="adj" fmla="val 4054"/>
            </a:avLst>
          </a:prstGeom>
          <a:ln/>
          <a:effectLst>
            <a:outerShdw blurRad="45000" dist="25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726150" y="541607"/>
            <a:ext cx="78590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0" y="6176682"/>
            <a:ext cx="9144000" cy="681318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rgbClr val="B40000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667125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1"/>
          <a:ext cx="7486651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358585" y="537816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76574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51472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5" y="1735138"/>
          <a:ext cx="4487395" cy="37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0"/>
            <a:ext cx="7454713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1"/>
            <a:ext cx="7535396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B4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4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3_v01_red">
  <a:themeElements>
    <a:clrScheme name="red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20000"/>
      </a:accent1>
      <a:accent2>
        <a:srgbClr val="B40000"/>
      </a:accent2>
      <a:accent3>
        <a:srgbClr val="FF6161"/>
      </a:accent3>
      <a:accent4>
        <a:srgbClr val="A5A5A5"/>
      </a:accent4>
      <a:accent5>
        <a:srgbClr val="4D4D4D"/>
      </a:accent5>
      <a:accent6>
        <a:srgbClr val="1C1C1C"/>
      </a:accent6>
      <a:hlink>
        <a:srgbClr val="9600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505</Words>
  <Application>Microsoft Office PowerPoint</Application>
  <PresentationFormat>Bildschirmpräsentation (4:3)</PresentationFormat>
  <Paragraphs>217</Paragraphs>
  <Slides>31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003_v01_red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2010-06-20T14:21:22Z</dcterms:created>
  <dcterms:modified xsi:type="dcterms:W3CDTF">2010-06-20T14:30:16Z</dcterms:modified>
</cp:coreProperties>
</file>