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14405760"/>
        <c:axId val="114407296"/>
      </c:barChart>
      <c:catAx>
        <c:axId val="114405760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14407296"/>
        <c:crosses val="autoZero"/>
        <c:auto val="1"/>
        <c:lblAlgn val="ctr"/>
        <c:lblOffset val="100"/>
      </c:catAx>
      <c:valAx>
        <c:axId val="114407296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14405760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18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85"/>
          <c:w val="0.6346382409745974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3510784"/>
        <c:axId val="123513856"/>
      </c:barChart>
      <c:catAx>
        <c:axId val="12351078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513856"/>
        <c:crosses val="autoZero"/>
        <c:auto val="1"/>
        <c:lblAlgn val="ctr"/>
        <c:lblOffset val="100"/>
      </c:catAx>
      <c:valAx>
        <c:axId val="12351385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5107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4158336"/>
        <c:axId val="124159872"/>
      </c:areaChart>
      <c:catAx>
        <c:axId val="124158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159872"/>
        <c:crosses val="autoZero"/>
        <c:auto val="1"/>
        <c:lblAlgn val="ctr"/>
        <c:lblOffset val="100"/>
      </c:catAx>
      <c:valAx>
        <c:axId val="1241598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15833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24562048"/>
        <c:axId val="125268352"/>
      </c:scatterChart>
      <c:valAx>
        <c:axId val="124562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5268352"/>
        <c:crosses val="autoZero"/>
        <c:crossBetween val="midCat"/>
      </c:valAx>
      <c:valAx>
        <c:axId val="12526835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562048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3_bg.jpg"/>
          <p:cNvPicPr>
            <a:picLocks noChangeAspect="1"/>
          </p:cNvPicPr>
          <p:nvPr userDrawn="1"/>
        </p:nvPicPr>
        <p:blipFill>
          <a:blip r:embed="rId2"/>
          <a:srcRect t="34117"/>
          <a:stretch>
            <a:fillRect/>
          </a:stretch>
        </p:blipFill>
        <p:spPr>
          <a:xfrm>
            <a:off x="2028" y="645459"/>
            <a:ext cx="9139943" cy="621254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" name="Abgerundetes Rechteck 9"/>
          <p:cNvSpPr/>
          <p:nvPr/>
        </p:nvSpPr>
        <p:spPr>
          <a:xfrm>
            <a:off x="558800" y="1380564"/>
            <a:ext cx="8026400" cy="4330700"/>
          </a:xfrm>
          <a:prstGeom prst="roundRect">
            <a:avLst>
              <a:gd name="adj" fmla="val 4054"/>
            </a:avLst>
          </a:prstGeom>
          <a:ln/>
          <a:effectLst>
            <a:outerShdw blurRad="45000" dist="25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 prstMaterial="meta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726150" y="541607"/>
            <a:ext cx="78590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0" y="6176682"/>
            <a:ext cx="9144000" cy="681318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chemeClr val="accent3">
              <a:lumMod val="75000"/>
            </a:schemeClr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667125" cy="411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1"/>
          <a:ext cx="7486651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358585" y="5378168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76574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51472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5" y="1735138"/>
          <a:ext cx="4487395" cy="37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0"/>
            <a:ext cx="7454713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1"/>
            <a:ext cx="7535396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4993E5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3_v01_orange">
  <a:themeElements>
    <a:clrScheme name="red orange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46B00"/>
      </a:accent1>
      <a:accent2>
        <a:srgbClr val="EE8E00"/>
      </a:accent2>
      <a:accent3>
        <a:srgbClr val="FFBD5D"/>
      </a:accent3>
      <a:accent4>
        <a:srgbClr val="A5A5A5"/>
      </a:accent4>
      <a:accent5>
        <a:srgbClr val="4D4D4D"/>
      </a:accent5>
      <a:accent6>
        <a:srgbClr val="1C1C1C"/>
      </a:accent6>
      <a:hlink>
        <a:srgbClr val="FF99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505</Words>
  <Application>Microsoft Office PowerPoint</Application>
  <PresentationFormat>Bildschirmpräsentation (4:3)</PresentationFormat>
  <Paragraphs>217</Paragraphs>
  <Slides>31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003_v01_orange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2010-06-20T16:32:51Z</dcterms:created>
  <dcterms:modified xsi:type="dcterms:W3CDTF">2010-06-20T16:34:06Z</dcterms:modified>
</cp:coreProperties>
</file>