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00463360"/>
        <c:axId val="100464896"/>
      </c:barChart>
      <c:catAx>
        <c:axId val="10046336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0464896"/>
        <c:crosses val="autoZero"/>
        <c:auto val="1"/>
        <c:lblAlgn val="ctr"/>
        <c:lblOffset val="100"/>
      </c:catAx>
      <c:valAx>
        <c:axId val="10046489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0046336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543616"/>
        <c:axId val="114549504"/>
      </c:barChart>
      <c:catAx>
        <c:axId val="1145436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549504"/>
        <c:crosses val="autoZero"/>
        <c:auto val="1"/>
        <c:lblAlgn val="ctr"/>
        <c:lblOffset val="100"/>
      </c:catAx>
      <c:valAx>
        <c:axId val="1145495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5436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891776"/>
        <c:axId val="114897664"/>
      </c:areaChart>
      <c:catAx>
        <c:axId val="114891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97664"/>
        <c:crosses val="autoZero"/>
        <c:auto val="1"/>
        <c:lblAlgn val="ctr"/>
        <c:lblOffset val="100"/>
      </c:catAx>
      <c:valAx>
        <c:axId val="1148976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9177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4936832"/>
        <c:axId val="114942720"/>
      </c:scatterChart>
      <c:valAx>
        <c:axId val="1149368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942720"/>
        <c:crosses val="autoZero"/>
        <c:crossBetween val="midCat"/>
      </c:valAx>
      <c:valAx>
        <c:axId val="1149427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93683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3_bg.jpg"/>
          <p:cNvPicPr>
            <a:picLocks noChangeAspect="1"/>
          </p:cNvPicPr>
          <p:nvPr userDrawn="1"/>
        </p:nvPicPr>
        <p:blipFill>
          <a:blip r:embed="rId2"/>
          <a:srcRect t="34117"/>
          <a:stretch>
            <a:fillRect/>
          </a:stretch>
        </p:blipFill>
        <p:spPr>
          <a:xfrm>
            <a:off x="2028" y="645459"/>
            <a:ext cx="9139943" cy="621254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558800" y="1380564"/>
            <a:ext cx="8026400" cy="4330700"/>
          </a:xfrm>
          <a:prstGeom prst="roundRect">
            <a:avLst>
              <a:gd name="adj" fmla="val 4054"/>
            </a:avLst>
          </a:prstGeom>
          <a:ln/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726150" y="541607"/>
            <a:ext cx="78590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0" y="6176682"/>
            <a:ext cx="9144000" cy="681318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00B050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667125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1"/>
          <a:ext cx="7486651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358585" y="537816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76574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51472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5" y="1735138"/>
          <a:ext cx="448739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0"/>
            <a:ext cx="7454713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1"/>
            <a:ext cx="7535396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Bildschirmpräsentation (4:3)</PresentationFormat>
  <Paragraphs>217</Paragraphs>
  <Slides>31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003_v01_green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2010-06-20T15:20:36Z</dcterms:created>
  <dcterms:modified xsi:type="dcterms:W3CDTF">2010-06-20T15:25:55Z</dcterms:modified>
</cp:coreProperties>
</file>