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290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223138944"/>
        <c:axId val="223140480"/>
      </c:barChart>
      <c:catAx>
        <c:axId val="223138944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23140480"/>
        <c:crosses val="autoZero"/>
        <c:auto val="1"/>
        <c:lblAlgn val="ctr"/>
        <c:lblOffset val="100"/>
      </c:catAx>
      <c:valAx>
        <c:axId val="223140480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223138944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29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96"/>
          <c:w val="0.634638240974597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210374016"/>
        <c:axId val="210375808"/>
      </c:barChart>
      <c:catAx>
        <c:axId val="21037401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0375808"/>
        <c:crosses val="autoZero"/>
        <c:auto val="1"/>
        <c:lblAlgn val="ctr"/>
        <c:lblOffset val="100"/>
      </c:catAx>
      <c:valAx>
        <c:axId val="21037580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0374016"/>
        <c:crosses val="autoZero"/>
        <c:crossBetween val="between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55319936"/>
        <c:axId val="55329920"/>
      </c:areaChart>
      <c:catAx>
        <c:axId val="553199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329920"/>
        <c:crosses val="autoZero"/>
        <c:auto val="1"/>
        <c:lblAlgn val="ctr"/>
        <c:lblOffset val="100"/>
      </c:catAx>
      <c:valAx>
        <c:axId val="553299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319936"/>
        <c:crosses val="autoZero"/>
        <c:crossBetween val="midCat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55364992"/>
        <c:axId val="55366784"/>
      </c:scatterChart>
      <c:valAx>
        <c:axId val="553649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366784"/>
        <c:crosses val="autoZero"/>
        <c:crossBetween val="midCat"/>
      </c:valAx>
      <c:valAx>
        <c:axId val="5536678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5364992"/>
        <c:crosses val="autoZero"/>
        <c:crossBetween val="midCat"/>
      </c:valAx>
    </c:plotArea>
    <c:legend>
      <c:legendPos val="r"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3_bg.jpg"/>
          <p:cNvPicPr>
            <a:picLocks noChangeAspect="1"/>
          </p:cNvPicPr>
          <p:nvPr userDrawn="1"/>
        </p:nvPicPr>
        <p:blipFill>
          <a:blip r:embed="rId2"/>
          <a:srcRect t="34117"/>
          <a:stretch>
            <a:fillRect/>
          </a:stretch>
        </p:blipFill>
        <p:spPr>
          <a:xfrm>
            <a:off x="2028" y="645459"/>
            <a:ext cx="9139943" cy="621254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25160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183516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3_bg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3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" name="Abgerundetes Rechteck 9"/>
          <p:cNvSpPr/>
          <p:nvPr/>
        </p:nvSpPr>
        <p:spPr>
          <a:xfrm>
            <a:off x="558800" y="1380564"/>
            <a:ext cx="8026400" cy="4330700"/>
          </a:xfrm>
          <a:prstGeom prst="roundRect">
            <a:avLst>
              <a:gd name="adj" fmla="val 4054"/>
            </a:avLst>
          </a:prstGeom>
          <a:ln/>
          <a:effectLst>
            <a:outerShdw blurRad="45000" dist="25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 prstMaterial="metal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726150" y="541607"/>
            <a:ext cx="78590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>
            <a:off x="0" y="6176682"/>
            <a:ext cx="9144000" cy="681318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rgbClr val="4993E5"/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667125" cy="411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1"/>
          <a:ext cx="7486651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358585" y="5378168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9725"/>
          <a:ext cx="376574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9725"/>
          <a:ext cx="351472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28675" y="1609725"/>
          <a:ext cx="748665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5" y="1735138"/>
          <a:ext cx="4487395" cy="3714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28675" y="1609725"/>
          <a:ext cx="7486650" cy="384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28675" y="1600200"/>
            <a:ext cx="7454713" cy="4320000"/>
          </a:xfrm>
        </p:spPr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28675" y="1600201"/>
            <a:ext cx="7535396" cy="4320000"/>
          </a:xfrm>
        </p:spPr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3_v01">
  <a:themeElements>
    <a:clrScheme name="Blue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4274"/>
      </a:accent1>
      <a:accent2>
        <a:srgbClr val="0075CC"/>
      </a:accent2>
      <a:accent3>
        <a:srgbClr val="00B9FA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505</Words>
  <Application>Microsoft Office PowerPoint</Application>
  <PresentationFormat>Bildschirmpräsentation (4:3)</PresentationFormat>
  <Paragraphs>217</Paragraphs>
  <Slides>31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003_v01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2010-06-09T20:38:02Z</dcterms:created>
  <dcterms:modified xsi:type="dcterms:W3CDTF">2010-06-09T20:40:05Z</dcterms:modified>
</cp:coreProperties>
</file>