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56" r:id="rId2"/>
    <p:sldId id="290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3E5"/>
    <a:srgbClr val="006ED2"/>
    <a:srgbClr val="1F79DB"/>
    <a:srgbClr val="117DFF"/>
    <a:srgbClr val="0081F6"/>
    <a:srgbClr val="0075E3"/>
    <a:srgbClr val="0033CC"/>
    <a:srgbClr val="DFE5F1"/>
    <a:srgbClr val="C8D4E2"/>
    <a:srgbClr val="CED5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598"/>
        <p:guide orient="horz" pos="3433"/>
        <p:guide orient="horz" pos="1014"/>
        <p:guide pos="352"/>
        <p:guide pos="5408"/>
        <p:guide pos="522"/>
        <p:guide pos="52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Tabelle1!$F$2:$F$4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Tabelle1!$G$2:$G$4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223138944"/>
        <c:axId val="223140480"/>
      </c:barChart>
      <c:catAx>
        <c:axId val="223138944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23140480"/>
        <c:crosses val="autoZero"/>
        <c:auto val="1"/>
        <c:lblAlgn val="ctr"/>
        <c:lblOffset val="100"/>
      </c:catAx>
      <c:valAx>
        <c:axId val="223140480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223138944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29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96"/>
          <c:w val="0.6346382409745972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210374016"/>
        <c:axId val="210375808"/>
      </c:barChart>
      <c:catAx>
        <c:axId val="21037401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0375808"/>
        <c:crosses val="autoZero"/>
        <c:auto val="1"/>
        <c:lblAlgn val="ctr"/>
        <c:lblOffset val="100"/>
      </c:catAx>
      <c:valAx>
        <c:axId val="21037580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0374016"/>
        <c:crosses val="autoZero"/>
        <c:crossBetween val="between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55319936"/>
        <c:axId val="55329920"/>
      </c:areaChart>
      <c:catAx>
        <c:axId val="553199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5329920"/>
        <c:crosses val="autoZero"/>
        <c:auto val="1"/>
        <c:lblAlgn val="ctr"/>
        <c:lblOffset val="100"/>
      </c:catAx>
      <c:valAx>
        <c:axId val="553299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5319936"/>
        <c:crosses val="autoZero"/>
        <c:crossBetween val="midCat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55364992"/>
        <c:axId val="55366784"/>
      </c:scatterChart>
      <c:valAx>
        <c:axId val="553649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5366784"/>
        <c:crosses val="autoZero"/>
        <c:crossBetween val="midCat"/>
      </c:valAx>
      <c:valAx>
        <c:axId val="5536678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5364992"/>
        <c:crosses val="autoZero"/>
        <c:crossBetween val="midCat"/>
      </c:valAx>
    </c:plotArea>
    <c:legend>
      <c:legendPos val="r"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3_bg.jpg"/>
          <p:cNvPicPr>
            <a:picLocks noChangeAspect="1"/>
          </p:cNvPicPr>
          <p:nvPr userDrawn="1"/>
        </p:nvPicPr>
        <p:blipFill>
          <a:blip r:embed="rId2"/>
          <a:srcRect t="34117"/>
          <a:stretch>
            <a:fillRect/>
          </a:stretch>
        </p:blipFill>
        <p:spPr>
          <a:xfrm>
            <a:off x="2028" y="645459"/>
            <a:ext cx="9139943" cy="621254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25160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183516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74AE-5038-4DCF-B957-FDD1D783926A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E6A7-88F1-4FDA-93EA-C252B6CF00C8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609725"/>
            <a:ext cx="4740275" cy="384016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28675" y="1609725"/>
            <a:ext cx="2636838" cy="3840164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CC59-108E-49D4-9A65-614F0F29D41F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609725"/>
            <a:ext cx="5486400" cy="311785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42EB-78C8-4F19-A512-31C48DB943E6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28675" y="2683600"/>
            <a:ext cx="7472643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600" b="1" kern="1200" dirty="0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3B4-E425-4688-9A97-8500629AFD6A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1"/>
            <a:ext cx="7486650" cy="3849687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CF5-37D4-447B-8928-30C3EC73D95C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0"/>
            <a:ext cx="7486650" cy="3849688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1E38-78A7-418E-B471-378A836405E4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725B-EDA3-40A6-8072-BB6433687091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2C5D-655E-4152-859F-3F8319264CD3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3971365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89930" y="1600201"/>
            <a:ext cx="3725396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95B6-6C59-4277-8B48-8BF9EDA32D8E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lan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3_bg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5D76-AC07-4CE3-996F-B93C9C507840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CE3-0F49-4BB6-A3EC-95CC3D68F124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3_bg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" name="Abgerundetes Rechteck 9"/>
          <p:cNvSpPr/>
          <p:nvPr/>
        </p:nvSpPr>
        <p:spPr>
          <a:xfrm>
            <a:off x="558800" y="1380564"/>
            <a:ext cx="8026400" cy="4330700"/>
          </a:xfrm>
          <a:prstGeom prst="roundRect">
            <a:avLst>
              <a:gd name="adj" fmla="val 4054"/>
            </a:avLst>
          </a:prstGeom>
          <a:ln/>
          <a:effectLst>
            <a:outerShdw blurRad="45000" dist="25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5788" y="1591702"/>
            <a:ext cx="7503459" cy="3840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726150" y="541607"/>
            <a:ext cx="785905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0" y="6176682"/>
            <a:ext cx="9144000" cy="681318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8800" y="6356350"/>
            <a:ext cx="2435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FF63-DE46-40A9-88D8-976CB0BE1FD7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9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n-US" sz="2500" b="1" kern="1200" dirty="0">
          <a:solidFill>
            <a:srgbClr val="4993E5"/>
          </a:soli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828674" y="1600200"/>
          <a:ext cx="3667125" cy="411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1"/>
          <a:ext cx="3671887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2"/>
          <a:ext cx="7486651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2"/>
          <a:ext cx="7486651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1"/>
          <a:ext cx="7486651" cy="3849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358585" y="5378168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9725"/>
          <a:ext cx="376574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9725"/>
          <a:ext cx="351472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828675" y="1609725"/>
          <a:ext cx="7486650" cy="384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828675" y="1735138"/>
          <a:ext cx="4487395" cy="371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28675" y="1609725"/>
          <a:ext cx="7486650" cy="384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endParaRPr lang="en-US" dirty="0" smtClean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828675" y="1600200"/>
            <a:ext cx="7454713" cy="4320000"/>
          </a:xfrm>
        </p:spPr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828675" y="1600201"/>
            <a:ext cx="7535396" cy="4320000"/>
          </a:xfrm>
        </p:spPr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endParaRPr lang="de-DE" dirty="0" smtClean="0"/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2"/>
          <a:ext cx="7486651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3_v01">
  <a:themeElements>
    <a:clrScheme name="Blue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4274"/>
      </a:accent1>
      <a:accent2>
        <a:srgbClr val="0075CC"/>
      </a:accent2>
      <a:accent3>
        <a:srgbClr val="00B9FA"/>
      </a:accent3>
      <a:accent4>
        <a:srgbClr val="A5A5A5"/>
      </a:accent4>
      <a:accent5>
        <a:srgbClr val="4D4D4D"/>
      </a:accent5>
      <a:accent6>
        <a:srgbClr val="1C1C1C"/>
      </a:accent6>
      <a:hlink>
        <a:srgbClr val="0070C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505</Words>
  <Application>Microsoft Office PowerPoint</Application>
  <PresentationFormat>Bildschirmpräsentation (4:3)</PresentationFormat>
  <Paragraphs>217</Paragraphs>
  <Slides>31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003_v01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2010-06-09T20:38:02Z</dcterms:created>
  <dcterms:modified xsi:type="dcterms:W3CDTF">2010-06-09T20:40:05Z</dcterms:modified>
</cp:coreProperties>
</file>