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56" r:id="rId2"/>
    <p:sldId id="290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00"/>
    <a:srgbClr val="EAEAEA"/>
    <a:srgbClr val="DFE5F1"/>
    <a:srgbClr val="4993E5"/>
    <a:srgbClr val="006ED2"/>
    <a:srgbClr val="1F79DB"/>
    <a:srgbClr val="117DFF"/>
    <a:srgbClr val="0081F6"/>
    <a:srgbClr val="0075E3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00618240"/>
        <c:axId val="100619776"/>
      </c:barChart>
      <c:catAx>
        <c:axId val="100618240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00619776"/>
        <c:crosses val="autoZero"/>
        <c:auto val="1"/>
        <c:lblAlgn val="ctr"/>
        <c:lblOffset val="100"/>
      </c:catAx>
      <c:valAx>
        <c:axId val="100619776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00618240"/>
        <c:crosses val="autoZero"/>
        <c:crossBetween val="between"/>
      </c:valAx>
      <c:spPr>
        <a:gradFill>
          <a:gsLst>
            <a:gs pos="63000">
              <a:srgbClr val="FFFFFF"/>
            </a:gs>
            <a:gs pos="100000">
              <a:srgbClr val="C8D4E2"/>
            </a:gs>
          </a:gsLst>
          <a:lin ang="5400000" scaled="0"/>
        </a:gradFill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29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96"/>
          <c:w val="0.634638240974597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443776"/>
        <c:axId val="114445312"/>
      </c:barChart>
      <c:catAx>
        <c:axId val="11444377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445312"/>
        <c:crosses val="autoZero"/>
        <c:auto val="1"/>
        <c:lblAlgn val="ctr"/>
        <c:lblOffset val="100"/>
      </c:catAx>
      <c:valAx>
        <c:axId val="11444531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4437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5054080"/>
        <c:axId val="115055616"/>
      </c:areaChart>
      <c:catAx>
        <c:axId val="11505408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5055616"/>
        <c:crosses val="autoZero"/>
        <c:auto val="1"/>
        <c:lblAlgn val="ctr"/>
        <c:lblOffset val="100"/>
      </c:catAx>
      <c:valAx>
        <c:axId val="1150556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505408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14980352"/>
        <c:axId val="114981888"/>
      </c:scatterChart>
      <c:valAx>
        <c:axId val="1149803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981888"/>
        <c:crosses val="autoZero"/>
        <c:crossBetween val="midCat"/>
      </c:valAx>
      <c:valAx>
        <c:axId val="11498188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980352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2_title_red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25160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B4000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183516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6A14-4B20-44FB-B141-6E1B3196171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9DF4-A106-426F-82C5-5B1D5FCBDED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2064-A2AD-48E9-8EA2-CBB3B12821D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EA98-FEB0-4B2B-8D63-3C50FE1025E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002_seperator_red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158550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rgbClr val="B40000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2429-F763-4268-AA79-F548D6C0033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DBB5-A1C7-4308-89F8-D482E8F0B86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61E3-A814-4982-89FE-B30B8BF83DA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2CFA-4143-4260-B5D6-30B3C222358B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2FA5-E76B-4291-8824-8DD44ACB654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3168-FDA6-4F51-8389-F7929B22E62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CD76-7606-4072-B7DE-898466772F3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D14C-1334-481D-947E-658B5578C8C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2_bg_red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488BE-AD1F-48A4-91D1-204B91298B5B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16914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Grafik 8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6364941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</a:t>
            </a:r>
            <a:endParaRPr lang="en-US" sz="14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45666" y="1744399"/>
          <a:ext cx="8039534" cy="381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205" y="5854700"/>
            <a:ext cx="180975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2_v01_red">
  <a:themeElements>
    <a:clrScheme name="red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20000"/>
      </a:accent1>
      <a:accent2>
        <a:srgbClr val="B40000"/>
      </a:accent2>
      <a:accent3>
        <a:srgbClr val="FF6161"/>
      </a:accent3>
      <a:accent4>
        <a:srgbClr val="A5A5A5"/>
      </a:accent4>
      <a:accent5>
        <a:srgbClr val="4D4D4D"/>
      </a:accent5>
      <a:accent6>
        <a:srgbClr val="1C1C1C"/>
      </a:accent6>
      <a:hlink>
        <a:srgbClr val="96000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474</Words>
  <Application>Microsoft Office PowerPoint</Application>
  <PresentationFormat>Bildschirmpräsentation (4:3)</PresentationFormat>
  <Paragraphs>220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002_v01_red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2</cp:revision>
  <dcterms:created xsi:type="dcterms:W3CDTF">2010-06-20T14:06:11Z</dcterms:created>
  <dcterms:modified xsi:type="dcterms:W3CDTF">2010-06-20T14:23:36Z</dcterms:modified>
</cp:coreProperties>
</file>