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56" r:id="rId2"/>
    <p:sldId id="290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76" r:id="rId20"/>
    <p:sldId id="277" r:id="rId21"/>
    <p:sldId id="280" r:id="rId22"/>
    <p:sldId id="278" r:id="rId23"/>
    <p:sldId id="279" r:id="rId24"/>
    <p:sldId id="281" r:id="rId25"/>
    <p:sldId id="282" r:id="rId26"/>
    <p:sldId id="284" r:id="rId27"/>
    <p:sldId id="287" r:id="rId28"/>
    <p:sldId id="285" r:id="rId29"/>
    <p:sldId id="288" r:id="rId30"/>
    <p:sldId id="28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DFE5F1"/>
    <a:srgbClr val="4993E5"/>
    <a:srgbClr val="006ED2"/>
    <a:srgbClr val="1F79DB"/>
    <a:srgbClr val="117DFF"/>
    <a:srgbClr val="0081F6"/>
    <a:srgbClr val="0075E3"/>
    <a:srgbClr val="0033CC"/>
    <a:srgbClr val="C8D4E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6" d="100"/>
          <a:sy n="106" d="100"/>
        </p:scale>
        <p:origin x="-918" y="-120"/>
      </p:cViewPr>
      <p:guideLst>
        <p:guide orient="horz" pos="2144"/>
        <p:guide orient="horz" pos="3688"/>
        <p:guide orient="horz" pos="1093"/>
        <p:guide orient="horz" pos="3512"/>
        <p:guide pos="352"/>
        <p:guide pos="5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Tabelle1!$F$2:$F$5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Tabelle1!$G$2:$G$5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83775488"/>
        <c:axId val="83777024"/>
      </c:barChart>
      <c:catAx>
        <c:axId val="83775488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83777024"/>
        <c:crosses val="autoZero"/>
        <c:auto val="1"/>
        <c:lblAlgn val="ctr"/>
        <c:lblOffset val="100"/>
      </c:catAx>
      <c:valAx>
        <c:axId val="83777024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83775488"/>
        <c:crosses val="autoZero"/>
        <c:crossBetween val="between"/>
      </c:valAx>
      <c:spPr>
        <a:gradFill>
          <a:gsLst>
            <a:gs pos="63000">
              <a:srgbClr val="FFFFFF"/>
            </a:gs>
            <a:gs pos="100000">
              <a:srgbClr val="C8D4E2"/>
            </a:gs>
          </a:gsLst>
          <a:lin ang="5400000" scaled="0"/>
        </a:gradFill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529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Tabelle1!$A$2:$A$4</c:f>
              <c:strCache>
                <c:ptCount val="3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7324691724855137"/>
          <c:y val="0.78951838536903496"/>
          <c:w val="0.6346382409745972"/>
          <c:h val="0.1515549287521794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effectLst>
      <a:outerShdw blurRad="152400" dist="317500" dir="5400000" sx="90000" sy="-19000" rotWithShape="0">
        <a:prstClr val="black">
          <a:alpha val="15000"/>
        </a:prstClr>
      </a:outerShdw>
    </a:effectLst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14120960"/>
        <c:axId val="114156288"/>
      </c:barChart>
      <c:catAx>
        <c:axId val="114120960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156288"/>
        <c:crosses val="autoZero"/>
        <c:auto val="1"/>
        <c:lblAlgn val="ctr"/>
        <c:lblOffset val="100"/>
      </c:catAx>
      <c:valAx>
        <c:axId val="11415628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12096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14659712"/>
        <c:axId val="114662400"/>
      </c:areaChart>
      <c:catAx>
        <c:axId val="11465971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662400"/>
        <c:crosses val="autoZero"/>
        <c:auto val="1"/>
        <c:lblAlgn val="ctr"/>
        <c:lblOffset val="100"/>
      </c:catAx>
      <c:valAx>
        <c:axId val="1146624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659712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16487680"/>
        <c:axId val="116489600"/>
      </c:scatterChart>
      <c:valAx>
        <c:axId val="1164876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6489600"/>
        <c:crosses val="autoZero"/>
        <c:crossBetween val="midCat"/>
      </c:valAx>
      <c:valAx>
        <c:axId val="11648960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6487680"/>
        <c:crosses val="autoZero"/>
        <c:crossBetween val="midCat"/>
      </c:valAx>
    </c:plotArea>
    <c:legend>
      <c:legendPos val="r"/>
      <c:layout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/>
          </a:r>
          <a:br>
            <a:rPr lang="de-DE" sz="2300" b="1" i="0" dirty="0" smtClean="0">
              <a:solidFill>
                <a:schemeClr val="bg1"/>
              </a:solidFill>
            </a:rPr>
          </a:br>
          <a:r>
            <a:rPr lang="de-DE" sz="2300" b="1" i="0" dirty="0" err="1" smtClean="0">
              <a:solidFill>
                <a:schemeClr val="bg1"/>
              </a:solidFill>
            </a:rPr>
            <a:t>Lorem</a:t>
          </a:r>
          <a:endParaRPr lang="en-US" sz="23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300" b="1" i="0" dirty="0" err="1" smtClean="0">
              <a:solidFill>
                <a:schemeClr val="bg1"/>
              </a:solidFill>
            </a:rPr>
            <a:t>Ipsum</a:t>
          </a:r>
          <a:endParaRPr lang="en-US" sz="23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>Dolores</a:t>
          </a:r>
          <a:endParaRPr lang="en-US" sz="23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69DB9A11-18E3-4E4B-A842-3AF8EE665E7E}" type="pres">
      <dgm:prSet presAssocID="{1FC3348D-E93B-4592-8511-1D44F75B751F}" presName="Name0" presStyleCnt="0">
        <dgm:presLayoutVars>
          <dgm:dir/>
          <dgm:resizeHandles val="exact"/>
        </dgm:presLayoutVars>
      </dgm:prSet>
      <dgm:spPr/>
    </dgm:pt>
    <dgm:pt modelId="{6FF48731-226C-4467-A7BF-9362B3624993}" type="pres">
      <dgm:prSet presAssocID="{8F99F3F6-128B-471B-BEDD-A1211D5C79BF}" presName="node" presStyleLbl="node1" presStyleIdx="0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629B-FAB6-414D-9730-295235A8699A}" type="pres">
      <dgm:prSet presAssocID="{C4D60575-74F0-4788-9447-D67392F7E3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9A4770-AF99-434E-BD4F-B10C1A3C71E0}" type="pres">
      <dgm:prSet presAssocID="{C4D60575-74F0-4788-9447-D67392F7E30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BDCC3D-AD7F-47CA-8140-1DE2E18FEB4E}" type="pres">
      <dgm:prSet presAssocID="{723DC2C9-686F-4CFE-8860-874A29802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6EAFB-36D9-4DF4-9FE5-EB0A8A6324BF}" type="pres">
      <dgm:prSet presAssocID="{0070E9F9-59C3-4074-98CD-D76900B892A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E89646-7C54-47C5-A19E-151DEDC42A9C}" type="pres">
      <dgm:prSet presAssocID="{0070E9F9-59C3-4074-98CD-D76900B892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FE37EC-EF1A-484A-A233-A0F813621B70}" type="pres">
      <dgm:prSet presAssocID="{6C4EEBB4-C40A-4CCA-8899-A6EFC6E6CD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4CF4E8-62AF-43ED-B448-493B9455B7B8}" type="presOf" srcId="{C4D60575-74F0-4788-9447-D67392F7E30A}" destId="{92E3629B-FAB6-414D-9730-295235A8699A}" srcOrd="0" destOrd="0" presId="urn:microsoft.com/office/officeart/2005/8/layout/process1"/>
    <dgm:cxn modelId="{7F77F901-1569-4602-889A-5766D44CA822}" type="presOf" srcId="{723DC2C9-686F-4CFE-8860-874A29802B49}" destId="{C0BDCC3D-AD7F-47CA-8140-1DE2E18FEB4E}" srcOrd="0" destOrd="0" presId="urn:microsoft.com/office/officeart/2005/8/layout/process1"/>
    <dgm:cxn modelId="{15F989D6-3FEC-47BC-A9A3-41783C430A4F}" type="presOf" srcId="{C4D60575-74F0-4788-9447-D67392F7E30A}" destId="{079A4770-AF99-434E-BD4F-B10C1A3C71E0}" srcOrd="1" destOrd="0" presId="urn:microsoft.com/office/officeart/2005/8/layout/process1"/>
    <dgm:cxn modelId="{7E0B9E66-CBC5-4F6F-A508-BB5775E2AA2B}" type="presOf" srcId="{1FC3348D-E93B-4592-8511-1D44F75B751F}" destId="{69DB9A11-18E3-4E4B-A842-3AF8EE665E7E}" srcOrd="0" destOrd="0" presId="urn:microsoft.com/office/officeart/2005/8/layout/process1"/>
    <dgm:cxn modelId="{BFB1AC96-7146-49AB-969E-B675D17AD7B3}" type="presOf" srcId="{8F99F3F6-128B-471B-BEDD-A1211D5C79BF}" destId="{6FF48731-226C-4467-A7BF-9362B3624993}" srcOrd="0" destOrd="0" presId="urn:microsoft.com/office/officeart/2005/8/layout/process1"/>
    <dgm:cxn modelId="{2534110B-8240-4209-9D7C-56F5549FB2B9}" type="presOf" srcId="{6C4EEBB4-C40A-4CCA-8899-A6EFC6E6CDB4}" destId="{D4FE37EC-EF1A-484A-A233-A0F813621B70}" srcOrd="0" destOrd="0" presId="urn:microsoft.com/office/officeart/2005/8/layout/process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A7309E09-3BE9-4050-9777-5528CDF67007}" type="presOf" srcId="{0070E9F9-59C3-4074-98CD-D76900B892A5}" destId="{28A6EAFB-36D9-4DF4-9FE5-EB0A8A6324BF}" srcOrd="0" destOrd="0" presId="urn:microsoft.com/office/officeart/2005/8/layout/process1"/>
    <dgm:cxn modelId="{0F7D72C2-0AE7-4870-8F04-E34115BFF35B}" type="presOf" srcId="{0070E9F9-59C3-4074-98CD-D76900B892A5}" destId="{E9E89646-7C54-47C5-A19E-151DEDC42A9C}" srcOrd="1" destOrd="0" presId="urn:microsoft.com/office/officeart/2005/8/layout/process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F8BFB2EB-E952-41CC-A41A-872EEE3666CF}" type="presParOf" srcId="{69DB9A11-18E3-4E4B-A842-3AF8EE665E7E}" destId="{6FF48731-226C-4467-A7BF-9362B3624993}" srcOrd="0" destOrd="0" presId="urn:microsoft.com/office/officeart/2005/8/layout/process1"/>
    <dgm:cxn modelId="{006023C4-9880-4ECE-BB11-68EF8A411F18}" type="presParOf" srcId="{69DB9A11-18E3-4E4B-A842-3AF8EE665E7E}" destId="{92E3629B-FAB6-414D-9730-295235A8699A}" srcOrd="1" destOrd="0" presId="urn:microsoft.com/office/officeart/2005/8/layout/process1"/>
    <dgm:cxn modelId="{37AD549B-CD3A-4062-858E-A16995805F29}" type="presParOf" srcId="{92E3629B-FAB6-414D-9730-295235A8699A}" destId="{079A4770-AF99-434E-BD4F-B10C1A3C71E0}" srcOrd="0" destOrd="0" presId="urn:microsoft.com/office/officeart/2005/8/layout/process1"/>
    <dgm:cxn modelId="{AF36919C-FA2C-49FD-A528-4725E738825C}" type="presParOf" srcId="{69DB9A11-18E3-4E4B-A842-3AF8EE665E7E}" destId="{C0BDCC3D-AD7F-47CA-8140-1DE2E18FEB4E}" srcOrd="2" destOrd="0" presId="urn:microsoft.com/office/officeart/2005/8/layout/process1"/>
    <dgm:cxn modelId="{243E9186-E0CF-47BB-A883-DBE629FBB941}" type="presParOf" srcId="{69DB9A11-18E3-4E4B-A842-3AF8EE665E7E}" destId="{28A6EAFB-36D9-4DF4-9FE5-EB0A8A6324BF}" srcOrd="3" destOrd="0" presId="urn:microsoft.com/office/officeart/2005/8/layout/process1"/>
    <dgm:cxn modelId="{429A5F31-4E0A-403B-A87B-8EE730BC55C6}" type="presParOf" srcId="{28A6EAFB-36D9-4DF4-9FE5-EB0A8A6324BF}" destId="{E9E89646-7C54-47C5-A19E-151DEDC42A9C}" srcOrd="0" destOrd="0" presId="urn:microsoft.com/office/officeart/2005/8/layout/process1"/>
    <dgm:cxn modelId="{7B00CCB9-10C7-4E06-837D-7D6B5EB47F2F}" type="presParOf" srcId="{69DB9A11-18E3-4E4B-A842-3AF8EE665E7E}" destId="{D4FE37EC-EF1A-484A-A233-A0F813621B70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chevron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403F0E5F-5E59-4C39-ADDB-8ADE8A85E958}" type="pres">
      <dgm:prSet presAssocID="{1FC3348D-E93B-4592-8511-1D44F75B751F}" presName="Name0" presStyleCnt="0">
        <dgm:presLayoutVars>
          <dgm:dir/>
          <dgm:animLvl val="lvl"/>
          <dgm:resizeHandles val="exact"/>
        </dgm:presLayoutVars>
      </dgm:prSet>
      <dgm:spPr/>
    </dgm:pt>
    <dgm:pt modelId="{1520D560-5B77-4AAD-989B-B88890027B43}" type="pres">
      <dgm:prSet presAssocID="{8F99F3F6-128B-471B-BEDD-A1211D5C79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9DDA1-A433-4444-801D-A54CBC7445A3}" type="pres">
      <dgm:prSet presAssocID="{C4D60575-74F0-4788-9447-D67392F7E30A}" presName="parTxOnlySpace" presStyleCnt="0"/>
      <dgm:spPr/>
    </dgm:pt>
    <dgm:pt modelId="{B10611B6-BF3E-47C9-BE7B-DF988D190BFE}" type="pres">
      <dgm:prSet presAssocID="{723DC2C9-686F-4CFE-8860-874A29802B4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8040F-338F-41D6-B956-CDF9270FB027}" type="pres">
      <dgm:prSet presAssocID="{0070E9F9-59C3-4074-98CD-D76900B892A5}" presName="parTxOnlySpace" presStyleCnt="0"/>
      <dgm:spPr/>
    </dgm:pt>
    <dgm:pt modelId="{E69A1AB2-2DAD-49A0-B55A-4ADB907948DF}" type="pres">
      <dgm:prSet presAssocID="{6C4EEBB4-C40A-4CCA-8899-A6EFC6E6CD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53A2A8-9B60-4B8A-B2D2-B3685061130B}" type="presOf" srcId="{6C4EEBB4-C40A-4CCA-8899-A6EFC6E6CDB4}" destId="{E69A1AB2-2DAD-49A0-B55A-4ADB907948DF}" srcOrd="0" destOrd="0" presId="urn:microsoft.com/office/officeart/2005/8/layout/chevron1"/>
    <dgm:cxn modelId="{83B75D82-771D-4DDC-A4BB-D07098C553CD}" type="presOf" srcId="{1FC3348D-E93B-4592-8511-1D44F75B751F}" destId="{403F0E5F-5E59-4C39-ADDB-8ADE8A85E958}" srcOrd="0" destOrd="0" presId="urn:microsoft.com/office/officeart/2005/8/layout/chevron1"/>
    <dgm:cxn modelId="{B2ED33FB-9288-4ABD-993C-336E7BAE5AF8}" type="presOf" srcId="{723DC2C9-686F-4CFE-8860-874A29802B49}" destId="{B10611B6-BF3E-47C9-BE7B-DF988D190BFE}" srcOrd="0" destOrd="0" presId="urn:microsoft.com/office/officeart/2005/8/layout/chevron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26C22956-B0B7-4C6A-A94E-2C576E2F5580}" type="presOf" srcId="{8F99F3F6-128B-471B-BEDD-A1211D5C79BF}" destId="{1520D560-5B77-4AAD-989B-B88890027B43}" srcOrd="0" destOrd="0" presId="urn:microsoft.com/office/officeart/2005/8/layout/chevron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1AFF9A5D-CF9A-4798-B603-15CD06174E24}" type="presParOf" srcId="{403F0E5F-5E59-4C39-ADDB-8ADE8A85E958}" destId="{1520D560-5B77-4AAD-989B-B88890027B43}" srcOrd="0" destOrd="0" presId="urn:microsoft.com/office/officeart/2005/8/layout/chevron1"/>
    <dgm:cxn modelId="{6CB8419B-77FF-417A-99E8-8929095F47B3}" type="presParOf" srcId="{403F0E5F-5E59-4C39-ADDB-8ADE8A85E958}" destId="{3FB9DDA1-A433-4444-801D-A54CBC7445A3}" srcOrd="1" destOrd="0" presId="urn:microsoft.com/office/officeart/2005/8/layout/chevron1"/>
    <dgm:cxn modelId="{4C352049-385D-464C-BC32-43F7FD90E34E}" type="presParOf" srcId="{403F0E5F-5E59-4C39-ADDB-8ADE8A85E958}" destId="{B10611B6-BF3E-47C9-BE7B-DF988D190BFE}" srcOrd="2" destOrd="0" presId="urn:microsoft.com/office/officeart/2005/8/layout/chevron1"/>
    <dgm:cxn modelId="{6BAAA411-A340-4292-8998-0BF9B33413A1}" type="presParOf" srcId="{403F0E5F-5E59-4C39-ADDB-8ADE8A85E958}" destId="{5EA8040F-338F-41D6-B956-CDF9270FB027}" srcOrd="3" destOrd="0" presId="urn:microsoft.com/office/officeart/2005/8/layout/chevron1"/>
    <dgm:cxn modelId="{7C9E1281-1A2E-4DC2-8F21-C6732AEF7484}" type="presParOf" srcId="{403F0E5F-5E59-4C39-ADDB-8ADE8A85E958}" destId="{E69A1AB2-2DAD-49A0-B55A-4ADB907948DF}" srcOrd="4" destOrd="0" presId="urn:microsoft.com/office/officeart/2005/8/layout/chevro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Consetet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790670-8742-4016-9413-8873B8F84B60}" type="presOf" srcId="{2077E677-E6CD-43AA-A0A7-8A9978DFE294}" destId="{28A220C3-34C7-4522-B99D-6E42ED76EA93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F7BCDE83-FD70-4359-AC2A-319877A824A2}" type="presOf" srcId="{0440C245-5E0E-4DC3-9CD3-0B2B51A17E08}" destId="{B50F6A6E-A936-47CF-974D-005C53BABA97}" srcOrd="0" destOrd="0" presId="urn:microsoft.com/office/officeart/2005/8/layout/equation1"/>
    <dgm:cxn modelId="{CB7A84DB-DD4E-4D90-BAB1-7636D2D3A72E}" type="presOf" srcId="{15610F44-4F77-4DB1-BC9B-E6717C80CC27}" destId="{52C382C1-5B1B-43AF-8300-0C215F663815}" srcOrd="0" destOrd="0" presId="urn:microsoft.com/office/officeart/2005/8/layout/equation1"/>
    <dgm:cxn modelId="{1E567B4D-D2A7-4B20-ABBC-CACB622D42C6}" type="presOf" srcId="{A0614793-8A14-447A-AF8E-20CD54257AD3}" destId="{96B016F4-1A9A-494D-86AC-FE13B5D6C33C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3E504ED4-0DCC-4D63-A979-4CA950B7E8B4}" type="presOf" srcId="{29812D83-B07B-4221-AC85-B41C19CF859D}" destId="{47AB59A2-2F97-4AAA-8B85-E0DBBDF22879}" srcOrd="0" destOrd="0" presId="urn:microsoft.com/office/officeart/2005/8/layout/equation1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24744971-1B61-4417-89C6-C654B8603284}" type="presOf" srcId="{FDF2FBD8-8426-485E-A1BB-6CAB68264B13}" destId="{0F658A11-CAFD-40FC-9EDA-81E53FF4C2AD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8FC6D8FE-FA0C-4533-ABE0-BAB0FDBC48DD}" type="presOf" srcId="{F67EFC21-D38C-402B-B5C7-DD6C2FF2CFAA}" destId="{ABD30CB3-1EDF-40F8-82BD-BF625B14B61A}" srcOrd="0" destOrd="0" presId="urn:microsoft.com/office/officeart/2005/8/layout/equation1"/>
    <dgm:cxn modelId="{9BC7D1A4-E9DB-44BA-86E6-F72AC781442F}" type="presOf" srcId="{36589695-2494-4A83-99B3-6CB0FBC6E891}" destId="{41902F5A-262A-45D9-95E8-DEC87AE9A051}" srcOrd="0" destOrd="0" presId="urn:microsoft.com/office/officeart/2005/8/layout/equation1"/>
    <dgm:cxn modelId="{2C574A2C-B8AB-4970-A136-64D2B43ACF96}" type="presParOf" srcId="{28A220C3-34C7-4522-B99D-6E42ED76EA93}" destId="{41902F5A-262A-45D9-95E8-DEC87AE9A051}" srcOrd="0" destOrd="0" presId="urn:microsoft.com/office/officeart/2005/8/layout/equation1"/>
    <dgm:cxn modelId="{18C7FE43-31B6-4650-A8E1-4FEF69696B05}" type="presParOf" srcId="{28A220C3-34C7-4522-B99D-6E42ED76EA93}" destId="{9041119E-8D00-4BE3-ADE0-F62A478476FE}" srcOrd="1" destOrd="0" presId="urn:microsoft.com/office/officeart/2005/8/layout/equation1"/>
    <dgm:cxn modelId="{9A1C2A5F-D2CE-415A-B9D8-96183956E437}" type="presParOf" srcId="{28A220C3-34C7-4522-B99D-6E42ED76EA93}" destId="{ABD30CB3-1EDF-40F8-82BD-BF625B14B61A}" srcOrd="2" destOrd="0" presId="urn:microsoft.com/office/officeart/2005/8/layout/equation1"/>
    <dgm:cxn modelId="{3ECB8E2C-E3B1-43FB-A436-77BEE00E80AC}" type="presParOf" srcId="{28A220C3-34C7-4522-B99D-6E42ED76EA93}" destId="{279BA49B-9753-4138-A812-65D543097E49}" srcOrd="3" destOrd="0" presId="urn:microsoft.com/office/officeart/2005/8/layout/equation1"/>
    <dgm:cxn modelId="{0536B721-3CD5-405F-8FBB-DB067C2FED06}" type="presParOf" srcId="{28A220C3-34C7-4522-B99D-6E42ED76EA93}" destId="{B50F6A6E-A936-47CF-974D-005C53BABA97}" srcOrd="4" destOrd="0" presId="urn:microsoft.com/office/officeart/2005/8/layout/equation1"/>
    <dgm:cxn modelId="{A0D660D8-B31E-4AAA-A277-30934894BB2F}" type="presParOf" srcId="{28A220C3-34C7-4522-B99D-6E42ED76EA93}" destId="{2019A0A5-48A7-4856-B676-57724A2A6323}" srcOrd="5" destOrd="0" presId="urn:microsoft.com/office/officeart/2005/8/layout/equation1"/>
    <dgm:cxn modelId="{3C502825-5D4C-4F4D-9FE4-00E24F79B477}" type="presParOf" srcId="{28A220C3-34C7-4522-B99D-6E42ED76EA93}" destId="{47AB59A2-2F97-4AAA-8B85-E0DBBDF22879}" srcOrd="6" destOrd="0" presId="urn:microsoft.com/office/officeart/2005/8/layout/equation1"/>
    <dgm:cxn modelId="{EC6A79C0-6D3F-47A2-A93C-C9C0B344A6B0}" type="presParOf" srcId="{28A220C3-34C7-4522-B99D-6E42ED76EA93}" destId="{9CED561E-8BE4-412B-888E-16FB07059CAE}" srcOrd="7" destOrd="0" presId="urn:microsoft.com/office/officeart/2005/8/layout/equation1"/>
    <dgm:cxn modelId="{4DE5EE2A-DF41-48E9-919A-C520C71B3826}" type="presParOf" srcId="{28A220C3-34C7-4522-B99D-6E42ED76EA93}" destId="{96B016F4-1A9A-494D-86AC-FE13B5D6C33C}" srcOrd="8" destOrd="0" presId="urn:microsoft.com/office/officeart/2005/8/layout/equation1"/>
    <dgm:cxn modelId="{87EF2049-AE68-4091-AB73-3CFBE3575771}" type="presParOf" srcId="{28A220C3-34C7-4522-B99D-6E42ED76EA93}" destId="{99C796D2-1DA0-404C-B148-632FC434681E}" srcOrd="9" destOrd="0" presId="urn:microsoft.com/office/officeart/2005/8/layout/equation1"/>
    <dgm:cxn modelId="{605E69E7-F3CF-41F4-89D4-CEBC570D9B61}" type="presParOf" srcId="{28A220C3-34C7-4522-B99D-6E42ED76EA93}" destId="{52C382C1-5B1B-43AF-8300-0C215F663815}" srcOrd="10" destOrd="0" presId="urn:microsoft.com/office/officeart/2005/8/layout/equation1"/>
    <dgm:cxn modelId="{1760DE42-8A97-4852-B471-3D13529284C9}" type="presParOf" srcId="{28A220C3-34C7-4522-B99D-6E42ED76EA93}" destId="{890A0961-F526-4FEC-A48C-79D9D52741A5}" srcOrd="11" destOrd="0" presId="urn:microsoft.com/office/officeart/2005/8/layout/equation1"/>
    <dgm:cxn modelId="{A1D37C0D-4F97-430D-99D2-3CB65869601E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002_titl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44723" y="1251600"/>
            <a:ext cx="7920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47079" y="1835165"/>
            <a:ext cx="6400800" cy="1752600"/>
          </a:xfrm>
        </p:spPr>
        <p:txBody>
          <a:bodyPr/>
          <a:lstStyle>
            <a:lvl1pPr marL="0" indent="0" algn="l" eaLnBrk="1" latinLnBrk="0" hangingPunct="1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6A14-4B20-44FB-B141-6E1B3196171D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C9DF4-A106-426F-82C5-5B1D5FCBDED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2064-A2AD-48E9-8EA2-CBB3B12821D1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EA98-FEB0-4B2B-8D63-3C50FE1025E8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002_seperator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47984" y="1585504"/>
            <a:ext cx="7920000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kumimoji="0" lang="en-US" sz="32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2429-F763-4268-AA79-F548D6C00331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DBB5-A1C7-4308-89F8-D482E8F0B86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61E3-A814-4982-89FE-B30B8BF83DAA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82CFA-4143-4260-B5D6-30B3C222358B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2FA5-E76B-4291-8824-8DD44ACB654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63168-FDA6-4F51-8389-F7929B22E623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548643" y="2174876"/>
            <a:ext cx="4040188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6"/>
            <a:ext cx="4041775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BCD76-7606-4072-B7DE-898466772F37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0D14C-1334-481D-947E-658B5578C8C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002_bg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488BE-AD1F-48A4-91D1-204B91298B5B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16914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Grafik 8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0" y="6364941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</a:t>
            </a:r>
            <a:endParaRPr lang="en-US" sz="14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19" name="Inhaltsplatzhalter 10"/>
          <p:cNvGraphicFramePr>
            <a:graphicFrameLocks/>
          </p:cNvGraphicFramePr>
          <p:nvPr/>
        </p:nvGraphicFramePr>
        <p:xfrm>
          <a:off x="4643438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pic>
        <p:nvPicPr>
          <p:cNvPr id="4" name="Grafik 3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45666" y="1744399"/>
          <a:ext cx="8039534" cy="3813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58800" y="1636061"/>
          <a:ext cx="8026400" cy="4064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510990" y="1537445"/>
          <a:ext cx="8115328" cy="4259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pic>
        <p:nvPicPr>
          <p:cNvPr id="4" name="Grafik 3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8205" y="5854700"/>
            <a:ext cx="180975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3163888"/>
          <a:ext cx="8005045" cy="2431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1735138"/>
          <a:ext cx="8026401" cy="359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1717751"/>
          <a:ext cx="8005045" cy="3857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pic>
        <p:nvPicPr>
          <p:cNvPr id="4" name="Grafik 3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555815" y="1177082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304795" y="1412398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pic>
        <p:nvPicPr>
          <p:cNvPr id="4" name="Grafik 3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457200" y="1722607"/>
          <a:ext cx="8229600" cy="3852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58800" y="1735173"/>
          <a:ext cx="8026400" cy="3840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558799" y="1735138"/>
          <a:ext cx="4757271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>
          <a:xfrm>
            <a:off x="5298141" y="1600200"/>
            <a:ext cx="3388658" cy="4254500"/>
          </a:xfrm>
        </p:spPr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457200" y="1680884"/>
          <a:ext cx="8229600" cy="4173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 smtClean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pic>
        <p:nvPicPr>
          <p:cNvPr id="4" name="Grafik 3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2_v01_neutral">
  <a:themeElements>
    <a:clrScheme name="grey - black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262626"/>
      </a:accent1>
      <a:accent2>
        <a:srgbClr val="626262"/>
      </a:accent2>
      <a:accent3>
        <a:srgbClr val="BFBFBF"/>
      </a:accent3>
      <a:accent4>
        <a:srgbClr val="A5A5A5"/>
      </a:accent4>
      <a:accent5>
        <a:srgbClr val="4D4D4D"/>
      </a:accent5>
      <a:accent6>
        <a:srgbClr val="1C1C1C"/>
      </a:accent6>
      <a:hlink>
        <a:srgbClr val="7F7F7F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474</Words>
  <Application>Microsoft Office PowerPoint</Application>
  <PresentationFormat>Bildschirmpräsentation (4:3)</PresentationFormat>
  <Paragraphs>220</Paragraphs>
  <Slides>31</Slides>
  <Notes>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002_v01_neutral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24</vt:lpstr>
      <vt:lpstr>YOUR HEADLINE GOES HERE</vt:lpstr>
      <vt:lpstr>YOUR HEADLINE GOES HERE</vt:lpstr>
      <vt:lpstr>Folie 27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2010-06-20T16:56:10Z</dcterms:created>
  <dcterms:modified xsi:type="dcterms:W3CDTF">2010-06-20T17:00:46Z</dcterms:modified>
</cp:coreProperties>
</file>