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56" r:id="rId2"/>
    <p:sldId id="290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DFE5F1"/>
    <a:srgbClr val="4993E5"/>
    <a:srgbClr val="006ED2"/>
    <a:srgbClr val="1F79DB"/>
    <a:srgbClr val="117DFF"/>
    <a:srgbClr val="0081F6"/>
    <a:srgbClr val="0075E3"/>
    <a:srgbClr val="0033CC"/>
    <a:srgbClr val="C8D4E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688"/>
        <p:guide orient="horz" pos="1093"/>
        <p:guide orient="horz" pos="3512"/>
        <p:guide pos="352"/>
        <p:guide pos="5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-293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Tabelle1!$E$2:$E$5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Tabelle1!$F$2:$F$5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Tabelle1!$G$2:$G$5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5600128"/>
        <c:axId val="125602432"/>
      </c:barChart>
      <c:catAx>
        <c:axId val="125600128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25602432"/>
        <c:crosses val="autoZero"/>
        <c:auto val="1"/>
        <c:lblAlgn val="ctr"/>
        <c:lblOffset val="100"/>
      </c:catAx>
      <c:valAx>
        <c:axId val="125602432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25600128"/>
        <c:crosses val="autoZero"/>
        <c:crossBetween val="between"/>
      </c:valAx>
      <c:spPr>
        <a:gradFill>
          <a:gsLst>
            <a:gs pos="63000">
              <a:srgbClr val="FFFFFF"/>
            </a:gs>
            <a:gs pos="100000">
              <a:srgbClr val="C8D4E2"/>
            </a:gs>
          </a:gsLst>
          <a:lin ang="5400000" scaled="0"/>
        </a:gradFill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29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96"/>
          <c:w val="0.634638240974597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47978112"/>
        <c:axId val="154506368"/>
      </c:barChart>
      <c:catAx>
        <c:axId val="147978112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54506368"/>
        <c:crosses val="autoZero"/>
        <c:auto val="1"/>
        <c:lblAlgn val="ctr"/>
        <c:lblOffset val="100"/>
      </c:catAx>
      <c:valAx>
        <c:axId val="15450636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797811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57342720"/>
        <c:axId val="157840512"/>
      </c:areaChart>
      <c:catAx>
        <c:axId val="15734272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57840512"/>
        <c:crosses val="autoZero"/>
        <c:auto val="1"/>
        <c:lblAlgn val="ctr"/>
        <c:lblOffset val="100"/>
      </c:catAx>
      <c:valAx>
        <c:axId val="1578405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5734272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58479104"/>
        <c:axId val="158480640"/>
      </c:scatterChart>
      <c:valAx>
        <c:axId val="1584791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58480640"/>
        <c:crosses val="autoZero"/>
        <c:crossBetween val="midCat"/>
      </c:valAx>
      <c:valAx>
        <c:axId val="15848064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58479104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Consetet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2_title_gree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25160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183516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36A14-4B20-44FB-B141-6E1B3196171D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C9DF4-A106-426F-82C5-5B1D5FCBDED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32064-A2AD-48E9-8EA2-CBB3B12821D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9EA98-FEB0-4B2B-8D63-3C50FE1025E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002_seperator_gree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47984" y="1585504"/>
            <a:ext cx="7920000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kumimoji="0" lang="en-US" sz="3200" b="1" kern="1200" dirty="0" smtClean="0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F2429-F763-4268-AA79-F548D6C0033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2DBB5-A1C7-4308-89F8-D482E8F0B86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600200"/>
            <a:ext cx="8229600" cy="4320000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61E3-A814-4982-89FE-B30B8BF83DA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82CFA-4143-4260-B5D6-30B3C222358B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2FA5-E76B-4291-8824-8DD44ACB654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326775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3168-FDA6-4F51-8389-F7929B22E62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548643" y="2174876"/>
            <a:ext cx="4040188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 eaLnBrk="1" latinLnBrk="0" hangingPunct="1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6"/>
            <a:ext cx="4041775" cy="3752100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000"/>
            </a:lvl2pPr>
            <a:lvl3pPr eaLnBrk="1" latinLnBrk="0" hangingPunct="1">
              <a:defRPr sz="1800"/>
            </a:lvl3pPr>
            <a:lvl4pPr eaLnBrk="1" latinLnBrk="0" hangingPunct="1">
              <a:defRPr sz="1600"/>
            </a:lvl4pPr>
            <a:lvl5pPr eaLnBrk="1" latinLnBrk="0" hangingPunct="1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BCD76-7606-4072-B7DE-898466772F3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0D14C-1334-481D-947E-658B5578C8C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2_bg_green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3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488BE-AD1F-48A4-91D1-204B91298B5B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116914"/>
            <a:ext cx="433305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Grafik 8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0" y="6364941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</a:t>
            </a:r>
            <a:endParaRPr lang="en-US" sz="14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45666" y="1744399"/>
          <a:ext cx="8039534" cy="3813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58800" y="1636061"/>
          <a:ext cx="8026400" cy="4064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510990" y="1537445"/>
          <a:ext cx="8115328" cy="4259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8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205" y="5854700"/>
            <a:ext cx="180975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3473265"/>
          <a:ext cx="8026401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3163888"/>
          <a:ext cx="8005045" cy="2431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580155" y="1717751"/>
          <a:ext cx="8005045" cy="38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555815" y="1177082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10" name="Grafik 9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304795" y="1412398"/>
          <a:ext cx="40386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457200" y="1722607"/>
          <a:ext cx="8229600" cy="38526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558800" y="1735173"/>
          <a:ext cx="8026400" cy="3840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pic>
        <p:nvPicPr>
          <p:cNvPr id="5" name="Grafik 4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558799" y="1735138"/>
          <a:ext cx="4757271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457200" y="1680884"/>
          <a:ext cx="8229600" cy="417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pic>
        <p:nvPicPr>
          <p:cNvPr id="8" name="Grafik 7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pic>
        <p:nvPicPr>
          <p:cNvPr id="4" name="Grafik 3" descr="logo_180x34_darkb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03238" y="871538"/>
            <a:ext cx="82296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3" tIns="45707" rIns="91413" bIns="45707" anchor="ctr"/>
          <a:lstStyle/>
          <a:p>
            <a:r>
              <a:rPr lang="de-DE" sz="1700" dirty="0" smtClean="0">
                <a:latin typeface="Calibri" pitchFamily="34" charset="0"/>
              </a:rPr>
              <a:t>Sub-Headline</a:t>
            </a:r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2501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Grafik 5" descr="logo_180x34_darkb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800" y="6402070"/>
            <a:ext cx="1305859" cy="233680"/>
          </a:xfrm>
          <a:prstGeom prst="rect">
            <a:avLst/>
          </a:prstGeom>
        </p:spPr>
      </p:pic>
      <p:sp>
        <p:nvSpPr>
          <p:cNvPr id="10" name="Foliennummernplatzhalter 5"/>
          <p:cNvSpPr txBox="1">
            <a:spLocks/>
          </p:cNvSpPr>
          <p:nvPr/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A9FCB3-C754-483F-ACE1-D5F984B3BF7C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2_v01_green">
  <a:themeElements>
    <a:clrScheme name="Green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06600"/>
      </a:accent1>
      <a:accent2>
        <a:srgbClr val="009E00"/>
      </a:accent2>
      <a:accent3>
        <a:srgbClr val="66FF66"/>
      </a:accent3>
      <a:accent4>
        <a:srgbClr val="A5A5A5"/>
      </a:accent4>
      <a:accent5>
        <a:srgbClr val="4D4D4D"/>
      </a:accent5>
      <a:accent6>
        <a:srgbClr val="1C1C1C"/>
      </a:accent6>
      <a:hlink>
        <a:srgbClr val="0070C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474</Words>
  <Application>Microsoft Office PowerPoint</Application>
  <PresentationFormat>Bildschirmpräsentation (4:3)</PresentationFormat>
  <Paragraphs>220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002_v01_green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2010-06-20T15:09:53Z</dcterms:created>
  <dcterms:modified xsi:type="dcterms:W3CDTF">2010-06-20T15:15:11Z</dcterms:modified>
</cp:coreProperties>
</file>