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7137792"/>
        <c:axId val="117139328"/>
      </c:barChart>
      <c:catAx>
        <c:axId val="11713779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17139328"/>
        <c:crosses val="autoZero"/>
        <c:auto val="1"/>
        <c:lblAlgn val="ctr"/>
        <c:lblOffset val="100"/>
      </c:catAx>
      <c:valAx>
        <c:axId val="117139328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17137792"/>
        <c:crosses val="autoZero"/>
        <c:crossBetween val="between"/>
      </c:valAx>
      <c:spPr>
        <a:gradFill>
          <a:gsLst>
            <a:gs pos="63000">
              <a:srgbClr val="FFFFFF"/>
            </a:gs>
            <a:gs pos="100000">
              <a:srgbClr val="C8D4E2"/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4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507"/>
          <c:w val="0.63463824097459698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2824576"/>
        <c:axId val="122826112"/>
      </c:barChart>
      <c:catAx>
        <c:axId val="12282457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826112"/>
        <c:crosses val="autoZero"/>
        <c:auto val="1"/>
        <c:lblAlgn val="ctr"/>
        <c:lblOffset val="100"/>
      </c:catAx>
      <c:valAx>
        <c:axId val="12282611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824576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361152"/>
        <c:axId val="123362688"/>
      </c:areaChart>
      <c:catAx>
        <c:axId val="123361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362688"/>
        <c:crosses val="autoZero"/>
        <c:auto val="1"/>
        <c:lblAlgn val="ctr"/>
        <c:lblOffset val="100"/>
      </c:catAx>
      <c:valAx>
        <c:axId val="123362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361152"/>
        <c:crosses val="autoZero"/>
        <c:crossBetween val="midCat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3398016"/>
        <c:axId val="123399552"/>
      </c:scatterChart>
      <c:valAx>
        <c:axId val="1233980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399552"/>
        <c:crosses val="autoZero"/>
        <c:crossBetween val="midCat"/>
      </c:valAx>
      <c:valAx>
        <c:axId val="1233995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398016"/>
        <c:crosses val="autoZero"/>
        <c:crossBetween val="midCat"/>
      </c:valAx>
    </c:plotArea>
    <c:legend>
      <c:legendPos val="r"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2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4993E5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6A14-4B20-44FB-B141-6E1B3196171D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9DF4-A106-426F-82C5-5B1D5FCBDED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2064-A2AD-48E9-8EA2-CBB3B12821D1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EA98-FEB0-4B2B-8D63-3C50FE1025E8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002_seperato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158550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rgbClr val="4993E5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2429-F763-4268-AA79-F548D6C00331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BB5-A1C7-4308-89F8-D482E8F0B866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61E3-A814-4982-89FE-B30B8BF83DAA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2CFA-4143-4260-B5D6-30B3C222358B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2FA5-E76B-4291-8824-8DD44ACB654F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3168-FDA6-4F51-8389-F7929B22E623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CD76-7606-4072-B7DE-898466772F37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D14C-1334-481D-947E-658B5578C8C4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2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88BE-AD1F-48A4-91D1-204B91298B5B}" type="datetime1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fik 8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205" y="5854700"/>
            <a:ext cx="180975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2_blue_PowerPoint_Template">
  <a:themeElements>
    <a:clrScheme name="Blue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4274"/>
      </a:accent1>
      <a:accent2>
        <a:srgbClr val="0075CC"/>
      </a:accent2>
      <a:accent3>
        <a:srgbClr val="00B9FA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002_blue_PowerPoint_Template</Template>
  <TotalTime>0</TotalTime>
  <Words>458</Words>
  <Application>Microsoft Office PowerPoint</Application>
  <PresentationFormat>Bildschirmpräsentation (4:3)</PresentationFormat>
  <Paragraphs>219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002_blue_PowerPoint_Template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2010-06-08T22:13:46Z</dcterms:created>
  <dcterms:modified xsi:type="dcterms:W3CDTF">2010-06-08T22:14:28Z</dcterms:modified>
</cp:coreProperties>
</file>