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83349504"/>
        <c:axId val="83351040"/>
      </c:barChart>
      <c:catAx>
        <c:axId val="83349504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83351040"/>
        <c:crosses val="autoZero"/>
        <c:auto val="1"/>
        <c:lblAlgn val="ctr"/>
        <c:lblOffset val="100"/>
      </c:catAx>
      <c:valAx>
        <c:axId val="83351040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83349504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85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29"/>
          <c:w val="0.63463824097459798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99903744"/>
        <c:axId val="99971072"/>
      </c:barChart>
      <c:catAx>
        <c:axId val="9990374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971072"/>
        <c:crosses val="autoZero"/>
        <c:auto val="1"/>
        <c:lblAlgn val="ctr"/>
        <c:lblOffset val="100"/>
      </c:catAx>
      <c:valAx>
        <c:axId val="9997107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9037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99948800"/>
        <c:axId val="100282368"/>
      </c:areaChart>
      <c:catAx>
        <c:axId val="99948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282368"/>
        <c:crosses val="autoZero"/>
        <c:auto val="1"/>
        <c:lblAlgn val="ctr"/>
        <c:lblOffset val="100"/>
      </c:catAx>
      <c:valAx>
        <c:axId val="100282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94880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00305152"/>
        <c:axId val="100331520"/>
      </c:scatterChart>
      <c:valAx>
        <c:axId val="100305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331520"/>
        <c:crosses val="autoZero"/>
        <c:crossBetween val="midCat"/>
      </c:valAx>
      <c:valAx>
        <c:axId val="1003315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305152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001_title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001_bg_blu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7999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chemeClr val="tx1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de-DE" b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b="1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b="1" smtClean="0">
                <a:solidFill>
                  <a:schemeClr val="bg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1_v01_neutral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001_v01_neutral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2</cp:revision>
  <dcterms:created xsi:type="dcterms:W3CDTF">2011-01-05T18:48:53Z</dcterms:created>
  <dcterms:modified xsi:type="dcterms:W3CDTF">2011-01-05T18:55:18Z</dcterms:modified>
</cp:coreProperties>
</file>