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13999872"/>
        <c:axId val="114001408"/>
      </c:barChart>
      <c:catAx>
        <c:axId val="11399987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14001408"/>
        <c:crosses val="autoZero"/>
        <c:auto val="1"/>
        <c:lblAlgn val="ctr"/>
        <c:lblOffset val="100"/>
      </c:catAx>
      <c:valAx>
        <c:axId val="11400140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1399987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85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29"/>
          <c:w val="0.63463824097459798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624768"/>
        <c:axId val="114667520"/>
      </c:barChart>
      <c:catAx>
        <c:axId val="114624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67520"/>
        <c:crosses val="autoZero"/>
        <c:auto val="1"/>
        <c:lblAlgn val="ctr"/>
        <c:lblOffset val="100"/>
      </c:catAx>
      <c:valAx>
        <c:axId val="1146675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24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862336"/>
        <c:axId val="114880512"/>
      </c:areaChart>
      <c:catAx>
        <c:axId val="11486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80512"/>
        <c:crosses val="autoZero"/>
        <c:auto val="1"/>
        <c:lblAlgn val="ctr"/>
        <c:lblOffset val="100"/>
      </c:catAx>
      <c:valAx>
        <c:axId val="114880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623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4145536"/>
        <c:axId val="114155520"/>
      </c:scatterChart>
      <c:valAx>
        <c:axId val="114145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55520"/>
        <c:crosses val="autoZero"/>
        <c:crossBetween val="midCat"/>
      </c:valAx>
      <c:valAx>
        <c:axId val="1141555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4553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1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1_bg_green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00B050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1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001_v01_green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2010-06-20T15:15:30Z</dcterms:created>
  <dcterms:modified xsi:type="dcterms:W3CDTF">2010-06-20T15:20:12Z</dcterms:modified>
</cp:coreProperties>
</file>